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83" r:id="rId2"/>
    <p:sldMasterId id="2147483692" r:id="rId3"/>
    <p:sldMasterId id="2147483694" r:id="rId4"/>
    <p:sldMasterId id="2147483703" r:id="rId5"/>
  </p:sldMasterIdLst>
  <p:sldIdLst>
    <p:sldId id="258" r:id="rId6"/>
    <p:sldId id="259" r:id="rId7"/>
    <p:sldId id="260" r:id="rId8"/>
  </p:sldIdLst>
  <p:sldSz cx="6858000" cy="9906000" type="A4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52" d="100"/>
          <a:sy n="52" d="100"/>
        </p:scale>
        <p:origin x="2316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263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2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3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4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3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924903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2337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8344" y="5842321"/>
            <a:ext cx="4137690" cy="1710968"/>
          </a:xfrm>
        </p:spPr>
        <p:txBody>
          <a:bodyPr/>
          <a:lstStyle>
            <a:lvl1pPr algn="l">
              <a:defRPr sz="2492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8344" y="7693631"/>
            <a:ext cx="4137690" cy="1419831"/>
          </a:xfrm>
        </p:spPr>
        <p:txBody>
          <a:bodyPr>
            <a:normAutofit/>
          </a:bodyPr>
          <a:lstStyle>
            <a:lvl1pPr marL="0" indent="0" algn="l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1pPr>
            <a:lvl2pPr marL="316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3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6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82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9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15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32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13"/>
          </p:nvPr>
        </p:nvSpPr>
        <p:spPr>
          <a:xfrm>
            <a:off x="287948" y="897088"/>
            <a:ext cx="3141052" cy="666849"/>
          </a:xfrm>
        </p:spPr>
        <p:txBody>
          <a:bodyPr wrap="none">
            <a:noAutofit/>
          </a:bodyPr>
          <a:lstStyle>
            <a:lvl1pPr marL="0" indent="0">
              <a:buNone/>
              <a:defRPr sz="1385"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8195" y="5180775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87948" y="3524627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38" name="グループ化 37"/>
          <p:cNvGrpSpPr/>
          <p:nvPr/>
        </p:nvGrpSpPr>
        <p:grpSpPr bwMode="gray">
          <a:xfrm>
            <a:off x="346352" y="3288816"/>
            <a:ext cx="3880275" cy="1849546"/>
            <a:chOff x="608805" y="2547050"/>
            <a:chExt cx="5121276" cy="1169982"/>
          </a:xfrm>
        </p:grpSpPr>
        <p:grpSp>
          <p:nvGrpSpPr>
            <p:cNvPr id="39" name="グループ化 38"/>
            <p:cNvGrpSpPr/>
            <p:nvPr/>
          </p:nvGrpSpPr>
          <p:grpSpPr bwMode="gray">
            <a:xfrm>
              <a:off x="3336842" y="2547050"/>
              <a:ext cx="1074026" cy="813205"/>
              <a:chOff x="237728" y="10319"/>
              <a:chExt cx="8596314" cy="6508751"/>
            </a:xfrm>
          </p:grpSpPr>
          <p:sp>
            <p:nvSpPr>
              <p:cNvPr id="51" name="Freeform 6"/>
              <p:cNvSpPr>
                <a:spLocks noChangeAspect="1"/>
              </p:cNvSpPr>
              <p:nvPr/>
            </p:nvSpPr>
            <p:spPr bwMode="gray">
              <a:xfrm>
                <a:off x="237728" y="445294"/>
                <a:ext cx="8596313" cy="6073775"/>
              </a:xfrm>
              <a:custGeom>
                <a:avLst/>
                <a:gdLst>
                  <a:gd name="T0" fmla="*/ 13429 w 18069"/>
                  <a:gd name="T1" fmla="*/ 16 h 12762"/>
                  <a:gd name="T2" fmla="*/ 12351 w 18069"/>
                  <a:gd name="T3" fmla="*/ 208 h 12762"/>
                  <a:gd name="T4" fmla="*/ 7558 w 18069"/>
                  <a:gd name="T5" fmla="*/ 6757 h 12762"/>
                  <a:gd name="T6" fmla="*/ 2474 w 18069"/>
                  <a:gd name="T7" fmla="*/ 7852 h 12762"/>
                  <a:gd name="T8" fmla="*/ 0 w 18069"/>
                  <a:gd name="T9" fmla="*/ 12762 h 12762"/>
                  <a:gd name="T10" fmla="*/ 3099 w 18069"/>
                  <a:gd name="T11" fmla="*/ 8567 h 12762"/>
                  <a:gd name="T12" fmla="*/ 3063 w 18069"/>
                  <a:gd name="T13" fmla="*/ 8510 h 12762"/>
                  <a:gd name="T14" fmla="*/ 3099 w 18069"/>
                  <a:gd name="T15" fmla="*/ 8567 h 12762"/>
                  <a:gd name="T16" fmla="*/ 7264 w 18069"/>
                  <a:gd name="T17" fmla="*/ 8008 h 12762"/>
                  <a:gd name="T18" fmla="*/ 6501 w 18069"/>
                  <a:gd name="T19" fmla="*/ 8628 h 12762"/>
                  <a:gd name="T20" fmla="*/ 9409 w 18069"/>
                  <a:gd name="T21" fmla="*/ 7000 h 12762"/>
                  <a:gd name="T22" fmla="*/ 8790 w 18069"/>
                  <a:gd name="T23" fmla="*/ 6767 h 12762"/>
                  <a:gd name="T24" fmla="*/ 12474 w 18069"/>
                  <a:gd name="T25" fmla="*/ 1974 h 12762"/>
                  <a:gd name="T26" fmla="*/ 12474 w 18069"/>
                  <a:gd name="T27" fmla="*/ 1973 h 12762"/>
                  <a:gd name="T28" fmla="*/ 18069 w 18069"/>
                  <a:gd name="T29" fmla="*/ 3224 h 12762"/>
                  <a:gd name="T30" fmla="*/ 13429 w 18069"/>
                  <a:gd name="T31" fmla="*/ 16 h 12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069" h="12762">
                    <a:moveTo>
                      <a:pt x="13429" y="16"/>
                    </a:moveTo>
                    <a:cubicBezTo>
                      <a:pt x="13079" y="18"/>
                      <a:pt x="12719" y="77"/>
                      <a:pt x="12351" y="208"/>
                    </a:cubicBezTo>
                    <a:cubicBezTo>
                      <a:pt x="10810" y="757"/>
                      <a:pt x="9134" y="2572"/>
                      <a:pt x="7558" y="6757"/>
                    </a:cubicBezTo>
                    <a:cubicBezTo>
                      <a:pt x="7558" y="6757"/>
                      <a:pt x="5005" y="4912"/>
                      <a:pt x="2474" y="7852"/>
                    </a:cubicBezTo>
                    <a:cubicBezTo>
                      <a:pt x="1613" y="8850"/>
                      <a:pt x="755" y="10400"/>
                      <a:pt x="0" y="12762"/>
                    </a:cubicBezTo>
                    <a:cubicBezTo>
                      <a:pt x="0" y="12762"/>
                      <a:pt x="1298" y="10139"/>
                      <a:pt x="3099" y="8567"/>
                    </a:cubicBezTo>
                    <a:cubicBezTo>
                      <a:pt x="3087" y="8548"/>
                      <a:pt x="3075" y="8529"/>
                      <a:pt x="3063" y="8510"/>
                    </a:cubicBezTo>
                    <a:cubicBezTo>
                      <a:pt x="3075" y="8529"/>
                      <a:pt x="3088" y="8548"/>
                      <a:pt x="3099" y="8567"/>
                    </a:cubicBezTo>
                    <a:cubicBezTo>
                      <a:pt x="4336" y="7488"/>
                      <a:pt x="5809" y="6905"/>
                      <a:pt x="7264" y="8008"/>
                    </a:cubicBezTo>
                    <a:lnTo>
                      <a:pt x="6501" y="8628"/>
                    </a:lnTo>
                    <a:lnTo>
                      <a:pt x="9409" y="7000"/>
                    </a:lnTo>
                    <a:lnTo>
                      <a:pt x="8790" y="6767"/>
                    </a:lnTo>
                    <a:cubicBezTo>
                      <a:pt x="8790" y="6767"/>
                      <a:pt x="9980" y="3215"/>
                      <a:pt x="12474" y="1974"/>
                    </a:cubicBezTo>
                    <a:cubicBezTo>
                      <a:pt x="12474" y="1974"/>
                      <a:pt x="12474" y="1974"/>
                      <a:pt x="12474" y="1973"/>
                    </a:cubicBezTo>
                    <a:cubicBezTo>
                      <a:pt x="13905" y="1262"/>
                      <a:pt x="15762" y="1310"/>
                      <a:pt x="18069" y="3224"/>
                    </a:cubicBezTo>
                    <a:cubicBezTo>
                      <a:pt x="18069" y="3224"/>
                      <a:pt x="16061" y="0"/>
                      <a:pt x="13429" y="16"/>
                    </a:cubicBezTo>
                    <a:close/>
                  </a:path>
                </a:pathLst>
              </a:custGeom>
              <a:solidFill>
                <a:srgbClr val="829AC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52" name="Freeform 9"/>
              <p:cNvSpPr>
                <a:spLocks noChangeAspect="1"/>
              </p:cNvSpPr>
              <p:nvPr/>
            </p:nvSpPr>
            <p:spPr bwMode="gray">
              <a:xfrm>
                <a:off x="237728" y="4182270"/>
                <a:ext cx="1474788" cy="2336800"/>
              </a:xfrm>
              <a:custGeom>
                <a:avLst/>
                <a:gdLst>
                  <a:gd name="T0" fmla="*/ 2474 w 3099"/>
                  <a:gd name="T1" fmla="*/ 0 h 4910"/>
                  <a:gd name="T2" fmla="*/ 3099 w 3099"/>
                  <a:gd name="T3" fmla="*/ 715 h 4910"/>
                  <a:gd name="T4" fmla="*/ 0 w 3099"/>
                  <a:gd name="T5" fmla="*/ 4910 h 4910"/>
                  <a:gd name="T6" fmla="*/ 2474 w 3099"/>
                  <a:gd name="T7" fmla="*/ 0 h 4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99" h="4910">
                    <a:moveTo>
                      <a:pt x="2474" y="0"/>
                    </a:moveTo>
                    <a:cubicBezTo>
                      <a:pt x="2696" y="172"/>
                      <a:pt x="2909" y="406"/>
                      <a:pt x="3099" y="715"/>
                    </a:cubicBezTo>
                    <a:cubicBezTo>
                      <a:pt x="1298" y="2287"/>
                      <a:pt x="0" y="4910"/>
                      <a:pt x="0" y="4910"/>
                    </a:cubicBezTo>
                    <a:cubicBezTo>
                      <a:pt x="755" y="2548"/>
                      <a:pt x="1614" y="998"/>
                      <a:pt x="2474" y="0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53" name="Freeform 7"/>
              <p:cNvSpPr>
                <a:spLocks noChangeAspect="1"/>
              </p:cNvSpPr>
              <p:nvPr/>
            </p:nvSpPr>
            <p:spPr bwMode="gray">
              <a:xfrm>
                <a:off x="6060679" y="10319"/>
                <a:ext cx="2773363" cy="1968500"/>
              </a:xfrm>
              <a:custGeom>
                <a:avLst/>
                <a:gdLst>
                  <a:gd name="T0" fmla="*/ 111 w 5829"/>
                  <a:gd name="T1" fmla="*/ 1121 h 4137"/>
                  <a:gd name="T2" fmla="*/ 5829 w 5829"/>
                  <a:gd name="T3" fmla="*/ 4137 h 4137"/>
                  <a:gd name="T4" fmla="*/ 234 w 5829"/>
                  <a:gd name="T5" fmla="*/ 2886 h 4137"/>
                  <a:gd name="T6" fmla="*/ 111 w 5829"/>
                  <a:gd name="T7" fmla="*/ 1121 h 4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29" h="4137">
                    <a:moveTo>
                      <a:pt x="111" y="1121"/>
                    </a:moveTo>
                    <a:cubicBezTo>
                      <a:pt x="3252" y="0"/>
                      <a:pt x="5829" y="4137"/>
                      <a:pt x="5829" y="4137"/>
                    </a:cubicBezTo>
                    <a:cubicBezTo>
                      <a:pt x="3522" y="2223"/>
                      <a:pt x="1665" y="2175"/>
                      <a:pt x="234" y="2886"/>
                    </a:cubicBezTo>
                    <a:cubicBezTo>
                      <a:pt x="15" y="2223"/>
                      <a:pt x="0" y="1635"/>
                      <a:pt x="111" y="1121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</p:grpSp>
        <p:sp>
          <p:nvSpPr>
            <p:cNvPr id="40" name="Freeform 13"/>
            <p:cNvSpPr>
              <a:spLocks/>
            </p:cNvSpPr>
            <p:nvPr/>
          </p:nvSpPr>
          <p:spPr bwMode="gray">
            <a:xfrm>
              <a:off x="3960018" y="3113782"/>
              <a:ext cx="527050" cy="598488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gray">
            <a:xfrm>
              <a:off x="4636293" y="3115369"/>
              <a:ext cx="398463" cy="593725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15"/>
            <p:cNvSpPr>
              <a:spLocks noEditPoints="1"/>
            </p:cNvSpPr>
            <p:nvPr/>
          </p:nvSpPr>
          <p:spPr bwMode="gray">
            <a:xfrm>
              <a:off x="5115718" y="3107432"/>
              <a:ext cx="614363" cy="609600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gray">
            <a:xfrm>
              <a:off x="608805" y="3191569"/>
              <a:ext cx="355600" cy="512763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17"/>
            <p:cNvSpPr>
              <a:spLocks noEditPoints="1"/>
            </p:cNvSpPr>
            <p:nvPr/>
          </p:nvSpPr>
          <p:spPr bwMode="gray">
            <a:xfrm>
              <a:off x="1034255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gray">
            <a:xfrm>
              <a:off x="1434305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gray">
            <a:xfrm>
              <a:off x="1780380" y="3189982"/>
              <a:ext cx="320675" cy="509588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gray">
            <a:xfrm>
              <a:off x="2150268" y="3337619"/>
              <a:ext cx="334963" cy="361950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8" name="Freeform 21"/>
            <p:cNvSpPr>
              <a:spLocks noEditPoints="1"/>
            </p:cNvSpPr>
            <p:nvPr/>
          </p:nvSpPr>
          <p:spPr bwMode="gray">
            <a:xfrm>
              <a:off x="2553493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gray">
            <a:xfrm>
              <a:off x="2956718" y="3258244"/>
              <a:ext cx="258763" cy="444500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>
              <a:off x="3380580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grpSp>
        <p:nvGrpSpPr>
          <p:cNvPr id="54" name="グループ化 53"/>
          <p:cNvGrpSpPr>
            <a:grpSpLocks noChangeAspect="1"/>
          </p:cNvGrpSpPr>
          <p:nvPr/>
        </p:nvGrpSpPr>
        <p:grpSpPr bwMode="auto">
          <a:xfrm>
            <a:off x="5643436" y="9325303"/>
            <a:ext cx="1064408" cy="344575"/>
            <a:chOff x="268188" y="5438874"/>
            <a:chExt cx="2568575" cy="398463"/>
          </a:xfrm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268188" y="5445224"/>
              <a:ext cx="347663" cy="385763"/>
            </a:xfrm>
            <a:custGeom>
              <a:avLst/>
              <a:gdLst>
                <a:gd name="T0" fmla="*/ 0 w 732"/>
                <a:gd name="T1" fmla="*/ 2147483647 h 809"/>
                <a:gd name="T2" fmla="*/ 0 w 732"/>
                <a:gd name="T3" fmla="*/ 0 h 809"/>
                <a:gd name="T4" fmla="*/ 2147483647 w 732"/>
                <a:gd name="T5" fmla="*/ 0 h 809"/>
                <a:gd name="T6" fmla="*/ 2147483647 w 732"/>
                <a:gd name="T7" fmla="*/ 2147483647 h 809"/>
                <a:gd name="T8" fmla="*/ 2147483647 w 732"/>
                <a:gd name="T9" fmla="*/ 2147483647 h 809"/>
                <a:gd name="T10" fmla="*/ 2147483647 w 732"/>
                <a:gd name="T11" fmla="*/ 2147483647 h 809"/>
                <a:gd name="T12" fmla="*/ 2147483647 w 732"/>
                <a:gd name="T13" fmla="*/ 2147483647 h 809"/>
                <a:gd name="T14" fmla="*/ 2147483647 w 732"/>
                <a:gd name="T15" fmla="*/ 0 h 809"/>
                <a:gd name="T16" fmla="*/ 2147483647 w 732"/>
                <a:gd name="T17" fmla="*/ 0 h 809"/>
                <a:gd name="T18" fmla="*/ 2147483647 w 732"/>
                <a:gd name="T19" fmla="*/ 2147483647 h 809"/>
                <a:gd name="T20" fmla="*/ 2147483647 w 732"/>
                <a:gd name="T21" fmla="*/ 2147483647 h 809"/>
                <a:gd name="T22" fmla="*/ 2147483647 w 732"/>
                <a:gd name="T23" fmla="*/ 2147483647 h 809"/>
                <a:gd name="T24" fmla="*/ 2147483647 w 732"/>
                <a:gd name="T25" fmla="*/ 2147483647 h 809"/>
                <a:gd name="T26" fmla="*/ 2147483647 w 732"/>
                <a:gd name="T27" fmla="*/ 2147483647 h 809"/>
                <a:gd name="T28" fmla="*/ 2147483647 w 732"/>
                <a:gd name="T29" fmla="*/ 2147483647 h 809"/>
                <a:gd name="T30" fmla="*/ 2147483647 w 732"/>
                <a:gd name="T31" fmla="*/ 2147483647 h 809"/>
                <a:gd name="T32" fmla="*/ 0 w 732"/>
                <a:gd name="T33" fmla="*/ 2147483647 h 8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32" h="809">
                  <a:moveTo>
                    <a:pt x="0" y="809"/>
                  </a:moveTo>
                  <a:lnTo>
                    <a:pt x="0" y="0"/>
                  </a:lnTo>
                  <a:lnTo>
                    <a:pt x="236" y="0"/>
                  </a:lnTo>
                  <a:lnTo>
                    <a:pt x="418" y="290"/>
                  </a:lnTo>
                  <a:cubicBezTo>
                    <a:pt x="475" y="382"/>
                    <a:pt x="524" y="483"/>
                    <a:pt x="565" y="581"/>
                  </a:cubicBezTo>
                  <a:lnTo>
                    <a:pt x="569" y="581"/>
                  </a:lnTo>
                  <a:cubicBezTo>
                    <a:pt x="556" y="466"/>
                    <a:pt x="555" y="368"/>
                    <a:pt x="555" y="255"/>
                  </a:cubicBezTo>
                  <a:lnTo>
                    <a:pt x="555" y="0"/>
                  </a:lnTo>
                  <a:lnTo>
                    <a:pt x="732" y="0"/>
                  </a:lnTo>
                  <a:lnTo>
                    <a:pt x="732" y="809"/>
                  </a:lnTo>
                  <a:lnTo>
                    <a:pt x="525" y="809"/>
                  </a:lnTo>
                  <a:lnTo>
                    <a:pt x="335" y="496"/>
                  </a:lnTo>
                  <a:cubicBezTo>
                    <a:pt x="280" y="402"/>
                    <a:pt x="221" y="298"/>
                    <a:pt x="175" y="196"/>
                  </a:cubicBezTo>
                  <a:lnTo>
                    <a:pt x="171" y="197"/>
                  </a:lnTo>
                  <a:cubicBezTo>
                    <a:pt x="177" y="312"/>
                    <a:pt x="178" y="423"/>
                    <a:pt x="178" y="545"/>
                  </a:cubicBezTo>
                  <a:lnTo>
                    <a:pt x="178" y="809"/>
                  </a:lnTo>
                  <a:lnTo>
                    <a:pt x="0" y="809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661888" y="5445224"/>
              <a:ext cx="268288" cy="385763"/>
            </a:xfrm>
            <a:custGeom>
              <a:avLst/>
              <a:gdLst>
                <a:gd name="T0" fmla="*/ 2147483647 w 169"/>
                <a:gd name="T1" fmla="*/ 2147483647 h 243"/>
                <a:gd name="T2" fmla="*/ 2147483647 w 169"/>
                <a:gd name="T3" fmla="*/ 2147483647 h 243"/>
                <a:gd name="T4" fmla="*/ 2147483647 w 169"/>
                <a:gd name="T5" fmla="*/ 2147483647 h 243"/>
                <a:gd name="T6" fmla="*/ 2147483647 w 169"/>
                <a:gd name="T7" fmla="*/ 2147483647 h 243"/>
                <a:gd name="T8" fmla="*/ 2147483647 w 169"/>
                <a:gd name="T9" fmla="*/ 2147483647 h 243"/>
                <a:gd name="T10" fmla="*/ 0 w 169"/>
                <a:gd name="T11" fmla="*/ 2147483647 h 243"/>
                <a:gd name="T12" fmla="*/ 0 w 169"/>
                <a:gd name="T13" fmla="*/ 0 h 243"/>
                <a:gd name="T14" fmla="*/ 2147483647 w 169"/>
                <a:gd name="T15" fmla="*/ 0 h 243"/>
                <a:gd name="T16" fmla="*/ 2147483647 w 169"/>
                <a:gd name="T17" fmla="*/ 2147483647 h 243"/>
                <a:gd name="T18" fmla="*/ 2147483647 w 169"/>
                <a:gd name="T19" fmla="*/ 2147483647 h 243"/>
                <a:gd name="T20" fmla="*/ 2147483647 w 169"/>
                <a:gd name="T21" fmla="*/ 2147483647 h 243"/>
                <a:gd name="T22" fmla="*/ 2147483647 w 169"/>
                <a:gd name="T23" fmla="*/ 2147483647 h 243"/>
                <a:gd name="T24" fmla="*/ 2147483647 w 169"/>
                <a:gd name="T25" fmla="*/ 2147483647 h 2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243">
                  <a:moveTo>
                    <a:pt x="157" y="141"/>
                  </a:moveTo>
                  <a:lnTo>
                    <a:pt x="57" y="141"/>
                  </a:lnTo>
                  <a:lnTo>
                    <a:pt x="57" y="196"/>
                  </a:lnTo>
                  <a:lnTo>
                    <a:pt x="169" y="196"/>
                  </a:lnTo>
                  <a:lnTo>
                    <a:pt x="169" y="243"/>
                  </a:lnTo>
                  <a:lnTo>
                    <a:pt x="0" y="243"/>
                  </a:lnTo>
                  <a:lnTo>
                    <a:pt x="0" y="0"/>
                  </a:lnTo>
                  <a:lnTo>
                    <a:pt x="164" y="0"/>
                  </a:lnTo>
                  <a:lnTo>
                    <a:pt x="164" y="46"/>
                  </a:lnTo>
                  <a:lnTo>
                    <a:pt x="57" y="46"/>
                  </a:lnTo>
                  <a:lnTo>
                    <a:pt x="57" y="95"/>
                  </a:lnTo>
                  <a:lnTo>
                    <a:pt x="157" y="95"/>
                  </a:lnTo>
                  <a:lnTo>
                    <a:pt x="157" y="141"/>
                  </a:lnTo>
                  <a:close/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7" name="Freeform 8"/>
            <p:cNvSpPr>
              <a:spLocks noEditPoints="1"/>
            </p:cNvSpPr>
            <p:nvPr/>
          </p:nvSpPr>
          <p:spPr bwMode="auto">
            <a:xfrm>
              <a:off x="941288" y="5438874"/>
              <a:ext cx="411163" cy="398463"/>
            </a:xfrm>
            <a:custGeom>
              <a:avLst/>
              <a:gdLst>
                <a:gd name="T0" fmla="*/ 2147483647 w 864"/>
                <a:gd name="T1" fmla="*/ 2147483647 h 837"/>
                <a:gd name="T2" fmla="*/ 2147483647 w 864"/>
                <a:gd name="T3" fmla="*/ 2147483647 h 837"/>
                <a:gd name="T4" fmla="*/ 2147483647 w 864"/>
                <a:gd name="T5" fmla="*/ 2147483647 h 837"/>
                <a:gd name="T6" fmla="*/ 2147483647 w 864"/>
                <a:gd name="T7" fmla="*/ 2147483647 h 837"/>
                <a:gd name="T8" fmla="*/ 2147483647 w 864"/>
                <a:gd name="T9" fmla="*/ 2147483647 h 837"/>
                <a:gd name="T10" fmla="*/ 2147483647 w 864"/>
                <a:gd name="T11" fmla="*/ 2147483647 h 837"/>
                <a:gd name="T12" fmla="*/ 2147483647 w 864"/>
                <a:gd name="T13" fmla="*/ 2147483647 h 837"/>
                <a:gd name="T14" fmla="*/ 2147483647 w 864"/>
                <a:gd name="T15" fmla="*/ 2147483647 h 837"/>
                <a:gd name="T16" fmla="*/ 2147483647 w 864"/>
                <a:gd name="T17" fmla="*/ 0 h 837"/>
                <a:gd name="T18" fmla="*/ 0 w 864"/>
                <a:gd name="T19" fmla="*/ 2147483647 h 837"/>
                <a:gd name="T20" fmla="*/ 2147483647 w 864"/>
                <a:gd name="T21" fmla="*/ 2147483647 h 837"/>
                <a:gd name="T22" fmla="*/ 2147483647 w 864"/>
                <a:gd name="T23" fmla="*/ 2147483647 h 8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64" h="837">
                  <a:moveTo>
                    <a:pt x="430" y="689"/>
                  </a:moveTo>
                  <a:cubicBezTo>
                    <a:pt x="290" y="689"/>
                    <a:pt x="202" y="571"/>
                    <a:pt x="202" y="421"/>
                  </a:cubicBezTo>
                  <a:cubicBezTo>
                    <a:pt x="202" y="269"/>
                    <a:pt x="287" y="148"/>
                    <a:pt x="431" y="148"/>
                  </a:cubicBezTo>
                  <a:cubicBezTo>
                    <a:pt x="575" y="148"/>
                    <a:pt x="660" y="271"/>
                    <a:pt x="660" y="418"/>
                  </a:cubicBezTo>
                  <a:cubicBezTo>
                    <a:pt x="660" y="573"/>
                    <a:pt x="574" y="689"/>
                    <a:pt x="431" y="689"/>
                  </a:cubicBezTo>
                  <a:lnTo>
                    <a:pt x="430" y="689"/>
                  </a:lnTo>
                  <a:close/>
                  <a:moveTo>
                    <a:pt x="424" y="837"/>
                  </a:moveTo>
                  <a:cubicBezTo>
                    <a:pt x="687" y="837"/>
                    <a:pt x="864" y="664"/>
                    <a:pt x="864" y="412"/>
                  </a:cubicBezTo>
                  <a:cubicBezTo>
                    <a:pt x="864" y="176"/>
                    <a:pt x="701" y="0"/>
                    <a:pt x="436" y="0"/>
                  </a:cubicBezTo>
                  <a:cubicBezTo>
                    <a:pt x="178" y="0"/>
                    <a:pt x="0" y="178"/>
                    <a:pt x="0" y="426"/>
                  </a:cubicBezTo>
                  <a:cubicBezTo>
                    <a:pt x="0" y="660"/>
                    <a:pt x="164" y="837"/>
                    <a:pt x="422" y="837"/>
                  </a:cubicBezTo>
                  <a:lnTo>
                    <a:pt x="424" y="837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1341338" y="5445224"/>
              <a:ext cx="187325" cy="392113"/>
            </a:xfrm>
            <a:custGeom>
              <a:avLst/>
              <a:gdLst>
                <a:gd name="T0" fmla="*/ 2147483647 w 392"/>
                <a:gd name="T1" fmla="*/ 0 h 823"/>
                <a:gd name="T2" fmla="*/ 2147483647 w 392"/>
                <a:gd name="T3" fmla="*/ 0 h 823"/>
                <a:gd name="T4" fmla="*/ 2147483647 w 392"/>
                <a:gd name="T5" fmla="*/ 2147483647 h 823"/>
                <a:gd name="T6" fmla="*/ 2147483647 w 392"/>
                <a:gd name="T7" fmla="*/ 2147483647 h 823"/>
                <a:gd name="T8" fmla="*/ 0 w 392"/>
                <a:gd name="T9" fmla="*/ 2147483647 h 823"/>
                <a:gd name="T10" fmla="*/ 1855193686 w 392"/>
                <a:gd name="T11" fmla="*/ 2147483647 h 823"/>
                <a:gd name="T12" fmla="*/ 2147483647 w 392"/>
                <a:gd name="T13" fmla="*/ 2147483647 h 823"/>
                <a:gd name="T14" fmla="*/ 2147483647 w 392"/>
                <a:gd name="T15" fmla="*/ 2147483647 h 823"/>
                <a:gd name="T16" fmla="*/ 2147483647 w 392"/>
                <a:gd name="T17" fmla="*/ 0 h 8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2" h="823">
                  <a:moveTo>
                    <a:pt x="282" y="0"/>
                  </a:moveTo>
                  <a:lnTo>
                    <a:pt x="392" y="0"/>
                  </a:lnTo>
                  <a:lnTo>
                    <a:pt x="392" y="527"/>
                  </a:lnTo>
                  <a:cubicBezTo>
                    <a:pt x="392" y="754"/>
                    <a:pt x="276" y="823"/>
                    <a:pt x="129" y="823"/>
                  </a:cubicBezTo>
                  <a:cubicBezTo>
                    <a:pt x="84" y="823"/>
                    <a:pt x="29" y="813"/>
                    <a:pt x="0" y="801"/>
                  </a:cubicBezTo>
                  <a:lnTo>
                    <a:pt x="17" y="713"/>
                  </a:lnTo>
                  <a:cubicBezTo>
                    <a:pt x="42" y="723"/>
                    <a:pt x="78" y="732"/>
                    <a:pt x="120" y="732"/>
                  </a:cubicBezTo>
                  <a:cubicBezTo>
                    <a:pt x="223" y="732"/>
                    <a:pt x="282" y="684"/>
                    <a:pt x="282" y="515"/>
                  </a:cubicBezTo>
                  <a:lnTo>
                    <a:pt x="282" y="0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9" name="Freeform 10"/>
            <p:cNvSpPr>
              <a:spLocks noEditPoints="1"/>
            </p:cNvSpPr>
            <p:nvPr/>
          </p:nvSpPr>
          <p:spPr bwMode="auto">
            <a:xfrm>
              <a:off x="1550888" y="5445225"/>
              <a:ext cx="355600" cy="385763"/>
            </a:xfrm>
            <a:custGeom>
              <a:avLst/>
              <a:gdLst>
                <a:gd name="T0" fmla="*/ 2147483647 w 747"/>
                <a:gd name="T1" fmla="*/ 2147483647 h 809"/>
                <a:gd name="T2" fmla="*/ 2147483647 w 747"/>
                <a:gd name="T3" fmla="*/ 2147483647 h 809"/>
                <a:gd name="T4" fmla="*/ 2147483647 w 747"/>
                <a:gd name="T5" fmla="*/ 2147483647 h 809"/>
                <a:gd name="T6" fmla="*/ 2147483647 w 747"/>
                <a:gd name="T7" fmla="*/ 2147483647 h 809"/>
                <a:gd name="T8" fmla="*/ 2147483647 w 747"/>
                <a:gd name="T9" fmla="*/ 2147483647 h 809"/>
                <a:gd name="T10" fmla="*/ 2147483647 w 747"/>
                <a:gd name="T11" fmla="*/ 2147483647 h 809"/>
                <a:gd name="T12" fmla="*/ 2147483647 w 747"/>
                <a:gd name="T13" fmla="*/ 2147483647 h 809"/>
                <a:gd name="T14" fmla="*/ 2147483647 w 747"/>
                <a:gd name="T15" fmla="*/ 2147483647 h 809"/>
                <a:gd name="T16" fmla="*/ 2147483647 w 747"/>
                <a:gd name="T17" fmla="*/ 2147483647 h 809"/>
                <a:gd name="T18" fmla="*/ 2147483647 w 747"/>
                <a:gd name="T19" fmla="*/ 2147483647 h 809"/>
                <a:gd name="T20" fmla="*/ 2147483647 w 747"/>
                <a:gd name="T21" fmla="*/ 0 h 809"/>
                <a:gd name="T22" fmla="*/ 2147483647 w 747"/>
                <a:gd name="T23" fmla="*/ 0 h 809"/>
                <a:gd name="T24" fmla="*/ 0 w 747"/>
                <a:gd name="T25" fmla="*/ 2147483647 h 809"/>
                <a:gd name="T26" fmla="*/ 2147483647 w 747"/>
                <a:gd name="T27" fmla="*/ 2147483647 h 809"/>
                <a:gd name="T28" fmla="*/ 2147483647 w 747"/>
                <a:gd name="T29" fmla="*/ 2147483647 h 809"/>
                <a:gd name="T30" fmla="*/ 2147483647 w 747"/>
                <a:gd name="T31" fmla="*/ 2147483647 h 8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47" h="809">
                  <a:moveTo>
                    <a:pt x="232" y="467"/>
                  </a:moveTo>
                  <a:lnTo>
                    <a:pt x="324" y="223"/>
                  </a:lnTo>
                  <a:cubicBezTo>
                    <a:pt x="342" y="175"/>
                    <a:pt x="354" y="132"/>
                    <a:pt x="367" y="90"/>
                  </a:cubicBezTo>
                  <a:lnTo>
                    <a:pt x="369" y="90"/>
                  </a:lnTo>
                  <a:cubicBezTo>
                    <a:pt x="382" y="131"/>
                    <a:pt x="394" y="173"/>
                    <a:pt x="414" y="225"/>
                  </a:cubicBezTo>
                  <a:lnTo>
                    <a:pt x="506" y="467"/>
                  </a:lnTo>
                  <a:lnTo>
                    <a:pt x="232" y="467"/>
                  </a:lnTo>
                  <a:close/>
                  <a:moveTo>
                    <a:pt x="530" y="551"/>
                  </a:moveTo>
                  <a:lnTo>
                    <a:pt x="628" y="809"/>
                  </a:lnTo>
                  <a:lnTo>
                    <a:pt x="747" y="809"/>
                  </a:lnTo>
                  <a:lnTo>
                    <a:pt x="438" y="0"/>
                  </a:lnTo>
                  <a:lnTo>
                    <a:pt x="305" y="0"/>
                  </a:lnTo>
                  <a:lnTo>
                    <a:pt x="0" y="809"/>
                  </a:lnTo>
                  <a:lnTo>
                    <a:pt x="115" y="809"/>
                  </a:lnTo>
                  <a:lnTo>
                    <a:pt x="208" y="551"/>
                  </a:lnTo>
                  <a:lnTo>
                    <a:pt x="530" y="551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0" name="Freeform 11"/>
            <p:cNvSpPr>
              <a:spLocks noEditPoints="1"/>
            </p:cNvSpPr>
            <p:nvPr/>
          </p:nvSpPr>
          <p:spPr bwMode="auto">
            <a:xfrm>
              <a:off x="1931888" y="5442049"/>
              <a:ext cx="257175" cy="388938"/>
            </a:xfrm>
            <a:custGeom>
              <a:avLst/>
              <a:gdLst>
                <a:gd name="T0" fmla="*/ 2147483647 w 541"/>
                <a:gd name="T1" fmla="*/ 2147483647 h 816"/>
                <a:gd name="T2" fmla="*/ 2147483647 w 541"/>
                <a:gd name="T3" fmla="*/ 2147483647 h 816"/>
                <a:gd name="T4" fmla="*/ 2147483647 w 541"/>
                <a:gd name="T5" fmla="*/ 2147483647 h 816"/>
                <a:gd name="T6" fmla="*/ 2147483647 w 541"/>
                <a:gd name="T7" fmla="*/ 2147483647 h 816"/>
                <a:gd name="T8" fmla="*/ 2147483647 w 541"/>
                <a:gd name="T9" fmla="*/ 2147483647 h 816"/>
                <a:gd name="T10" fmla="*/ 2147483647 w 541"/>
                <a:gd name="T11" fmla="*/ 2147483647 h 816"/>
                <a:gd name="T12" fmla="*/ 0 w 541"/>
                <a:gd name="T13" fmla="*/ 2147483647 h 816"/>
                <a:gd name="T14" fmla="*/ 2147483647 w 541"/>
                <a:gd name="T15" fmla="*/ 2147483647 h 816"/>
                <a:gd name="T16" fmla="*/ 2147483647 w 541"/>
                <a:gd name="T17" fmla="*/ 2147483647 h 816"/>
                <a:gd name="T18" fmla="*/ 2147483647 w 541"/>
                <a:gd name="T19" fmla="*/ 2147483647 h 816"/>
                <a:gd name="T20" fmla="*/ 2147483647 w 541"/>
                <a:gd name="T21" fmla="*/ 2147483647 h 816"/>
                <a:gd name="T22" fmla="*/ 2147483647 w 541"/>
                <a:gd name="T23" fmla="*/ 2147483647 h 816"/>
                <a:gd name="T24" fmla="*/ 2147483647 w 541"/>
                <a:gd name="T25" fmla="*/ 2147483647 h 816"/>
                <a:gd name="T26" fmla="*/ 2147483647 w 541"/>
                <a:gd name="T27" fmla="*/ 0 h 816"/>
                <a:gd name="T28" fmla="*/ 0 w 541"/>
                <a:gd name="T29" fmla="*/ 1732515741 h 816"/>
                <a:gd name="T30" fmla="*/ 0 w 541"/>
                <a:gd name="T31" fmla="*/ 2147483647 h 8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1" h="816">
                  <a:moveTo>
                    <a:pt x="109" y="94"/>
                  </a:moveTo>
                  <a:cubicBezTo>
                    <a:pt x="129" y="90"/>
                    <a:pt x="169" y="85"/>
                    <a:pt x="224" y="85"/>
                  </a:cubicBezTo>
                  <a:cubicBezTo>
                    <a:pt x="342" y="85"/>
                    <a:pt x="433" y="130"/>
                    <a:pt x="433" y="245"/>
                  </a:cubicBezTo>
                  <a:cubicBezTo>
                    <a:pt x="433" y="354"/>
                    <a:pt x="351" y="417"/>
                    <a:pt x="212" y="417"/>
                  </a:cubicBezTo>
                  <a:cubicBezTo>
                    <a:pt x="172" y="417"/>
                    <a:pt x="136" y="414"/>
                    <a:pt x="109" y="406"/>
                  </a:cubicBezTo>
                  <a:lnTo>
                    <a:pt x="109" y="94"/>
                  </a:lnTo>
                  <a:close/>
                  <a:moveTo>
                    <a:pt x="0" y="816"/>
                  </a:moveTo>
                  <a:lnTo>
                    <a:pt x="109" y="816"/>
                  </a:lnTo>
                  <a:lnTo>
                    <a:pt x="109" y="494"/>
                  </a:lnTo>
                  <a:cubicBezTo>
                    <a:pt x="137" y="502"/>
                    <a:pt x="171" y="503"/>
                    <a:pt x="208" y="503"/>
                  </a:cubicBezTo>
                  <a:cubicBezTo>
                    <a:pt x="320" y="503"/>
                    <a:pt x="414" y="474"/>
                    <a:pt x="474" y="415"/>
                  </a:cubicBezTo>
                  <a:cubicBezTo>
                    <a:pt x="518" y="373"/>
                    <a:pt x="541" y="312"/>
                    <a:pt x="541" y="240"/>
                  </a:cubicBezTo>
                  <a:cubicBezTo>
                    <a:pt x="541" y="167"/>
                    <a:pt x="512" y="109"/>
                    <a:pt x="466" y="70"/>
                  </a:cubicBezTo>
                  <a:cubicBezTo>
                    <a:pt x="416" y="26"/>
                    <a:pt x="336" y="0"/>
                    <a:pt x="224" y="0"/>
                  </a:cubicBezTo>
                  <a:cubicBezTo>
                    <a:pt x="129" y="0"/>
                    <a:pt x="55" y="8"/>
                    <a:pt x="0" y="16"/>
                  </a:cubicBezTo>
                  <a:lnTo>
                    <a:pt x="0" y="816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1" name="Freeform 12"/>
            <p:cNvSpPr>
              <a:spLocks noEditPoints="1"/>
            </p:cNvSpPr>
            <p:nvPr/>
          </p:nvSpPr>
          <p:spPr bwMode="auto">
            <a:xfrm>
              <a:off x="2136676" y="5445224"/>
              <a:ext cx="354013" cy="385763"/>
            </a:xfrm>
            <a:custGeom>
              <a:avLst/>
              <a:gdLst>
                <a:gd name="T0" fmla="*/ 2147483647 w 747"/>
                <a:gd name="T1" fmla="*/ 2147483647 h 809"/>
                <a:gd name="T2" fmla="*/ 2147483647 w 747"/>
                <a:gd name="T3" fmla="*/ 2147483647 h 809"/>
                <a:gd name="T4" fmla="*/ 2147483647 w 747"/>
                <a:gd name="T5" fmla="*/ 2147483647 h 809"/>
                <a:gd name="T6" fmla="*/ 2147483647 w 747"/>
                <a:gd name="T7" fmla="*/ 2147483647 h 809"/>
                <a:gd name="T8" fmla="*/ 2147483647 w 747"/>
                <a:gd name="T9" fmla="*/ 2147483647 h 809"/>
                <a:gd name="T10" fmla="*/ 2147483647 w 747"/>
                <a:gd name="T11" fmla="*/ 2147483647 h 809"/>
                <a:gd name="T12" fmla="*/ 2147483647 w 747"/>
                <a:gd name="T13" fmla="*/ 2147483647 h 809"/>
                <a:gd name="T14" fmla="*/ 2147483647 w 747"/>
                <a:gd name="T15" fmla="*/ 2147483647 h 809"/>
                <a:gd name="T16" fmla="*/ 2147483647 w 747"/>
                <a:gd name="T17" fmla="*/ 2147483647 h 809"/>
                <a:gd name="T18" fmla="*/ 2147483647 w 747"/>
                <a:gd name="T19" fmla="*/ 2147483647 h 809"/>
                <a:gd name="T20" fmla="*/ 2147483647 w 747"/>
                <a:gd name="T21" fmla="*/ 0 h 809"/>
                <a:gd name="T22" fmla="*/ 2147483647 w 747"/>
                <a:gd name="T23" fmla="*/ 0 h 809"/>
                <a:gd name="T24" fmla="*/ 0 w 747"/>
                <a:gd name="T25" fmla="*/ 2147483647 h 809"/>
                <a:gd name="T26" fmla="*/ 2147483647 w 747"/>
                <a:gd name="T27" fmla="*/ 2147483647 h 809"/>
                <a:gd name="T28" fmla="*/ 2147483647 w 747"/>
                <a:gd name="T29" fmla="*/ 2147483647 h 809"/>
                <a:gd name="T30" fmla="*/ 2147483647 w 747"/>
                <a:gd name="T31" fmla="*/ 2147483647 h 8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47" h="809">
                  <a:moveTo>
                    <a:pt x="233" y="467"/>
                  </a:moveTo>
                  <a:lnTo>
                    <a:pt x="325" y="223"/>
                  </a:lnTo>
                  <a:cubicBezTo>
                    <a:pt x="342" y="175"/>
                    <a:pt x="355" y="132"/>
                    <a:pt x="367" y="90"/>
                  </a:cubicBezTo>
                  <a:lnTo>
                    <a:pt x="370" y="90"/>
                  </a:lnTo>
                  <a:cubicBezTo>
                    <a:pt x="382" y="131"/>
                    <a:pt x="395" y="173"/>
                    <a:pt x="414" y="225"/>
                  </a:cubicBezTo>
                  <a:lnTo>
                    <a:pt x="507" y="467"/>
                  </a:lnTo>
                  <a:lnTo>
                    <a:pt x="233" y="467"/>
                  </a:lnTo>
                  <a:close/>
                  <a:moveTo>
                    <a:pt x="531" y="551"/>
                  </a:moveTo>
                  <a:lnTo>
                    <a:pt x="629" y="809"/>
                  </a:lnTo>
                  <a:lnTo>
                    <a:pt x="747" y="809"/>
                  </a:lnTo>
                  <a:lnTo>
                    <a:pt x="439" y="0"/>
                  </a:lnTo>
                  <a:lnTo>
                    <a:pt x="305" y="0"/>
                  </a:lnTo>
                  <a:lnTo>
                    <a:pt x="0" y="809"/>
                  </a:lnTo>
                  <a:lnTo>
                    <a:pt x="115" y="809"/>
                  </a:lnTo>
                  <a:lnTo>
                    <a:pt x="209" y="551"/>
                  </a:lnTo>
                  <a:lnTo>
                    <a:pt x="531" y="551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2516088" y="5445224"/>
              <a:ext cx="320675" cy="385763"/>
            </a:xfrm>
            <a:custGeom>
              <a:avLst/>
              <a:gdLst>
                <a:gd name="T0" fmla="*/ 0 w 672"/>
                <a:gd name="T1" fmla="*/ 2147483647 h 809"/>
                <a:gd name="T2" fmla="*/ 0 w 672"/>
                <a:gd name="T3" fmla="*/ 0 h 809"/>
                <a:gd name="T4" fmla="*/ 2147483647 w 672"/>
                <a:gd name="T5" fmla="*/ 0 h 809"/>
                <a:gd name="T6" fmla="*/ 2147483647 w 672"/>
                <a:gd name="T7" fmla="*/ 2147483647 h 809"/>
                <a:gd name="T8" fmla="*/ 2147483647 w 672"/>
                <a:gd name="T9" fmla="*/ 2147483647 h 809"/>
                <a:gd name="T10" fmla="*/ 2147483647 w 672"/>
                <a:gd name="T11" fmla="*/ 2147483647 h 809"/>
                <a:gd name="T12" fmla="*/ 2147483647 w 672"/>
                <a:gd name="T13" fmla="*/ 2147483647 h 809"/>
                <a:gd name="T14" fmla="*/ 2147483647 w 672"/>
                <a:gd name="T15" fmla="*/ 0 h 809"/>
                <a:gd name="T16" fmla="*/ 2147483647 w 672"/>
                <a:gd name="T17" fmla="*/ 0 h 809"/>
                <a:gd name="T18" fmla="*/ 2147483647 w 672"/>
                <a:gd name="T19" fmla="*/ 2147483647 h 809"/>
                <a:gd name="T20" fmla="*/ 2147483647 w 672"/>
                <a:gd name="T21" fmla="*/ 2147483647 h 809"/>
                <a:gd name="T22" fmla="*/ 2147483647 w 672"/>
                <a:gd name="T23" fmla="*/ 2147483647 h 809"/>
                <a:gd name="T24" fmla="*/ 2147483647 w 672"/>
                <a:gd name="T25" fmla="*/ 2147483647 h 809"/>
                <a:gd name="T26" fmla="*/ 2147483647 w 672"/>
                <a:gd name="T27" fmla="*/ 2147483647 h 809"/>
                <a:gd name="T28" fmla="*/ 2147483647 w 672"/>
                <a:gd name="T29" fmla="*/ 2147483647 h 809"/>
                <a:gd name="T30" fmla="*/ 2147483647 w 672"/>
                <a:gd name="T31" fmla="*/ 2147483647 h 809"/>
                <a:gd name="T32" fmla="*/ 0 w 672"/>
                <a:gd name="T33" fmla="*/ 2147483647 h 8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2" h="809">
                  <a:moveTo>
                    <a:pt x="0" y="809"/>
                  </a:moveTo>
                  <a:lnTo>
                    <a:pt x="0" y="0"/>
                  </a:lnTo>
                  <a:lnTo>
                    <a:pt x="124" y="0"/>
                  </a:lnTo>
                  <a:lnTo>
                    <a:pt x="420" y="419"/>
                  </a:lnTo>
                  <a:cubicBezTo>
                    <a:pt x="487" y="516"/>
                    <a:pt x="536" y="594"/>
                    <a:pt x="578" y="676"/>
                  </a:cubicBezTo>
                  <a:lnTo>
                    <a:pt x="580" y="674"/>
                  </a:lnTo>
                  <a:cubicBezTo>
                    <a:pt x="570" y="573"/>
                    <a:pt x="569" y="476"/>
                    <a:pt x="569" y="356"/>
                  </a:cubicBezTo>
                  <a:lnTo>
                    <a:pt x="569" y="0"/>
                  </a:lnTo>
                  <a:lnTo>
                    <a:pt x="672" y="0"/>
                  </a:lnTo>
                  <a:lnTo>
                    <a:pt x="672" y="809"/>
                  </a:lnTo>
                  <a:lnTo>
                    <a:pt x="560" y="809"/>
                  </a:lnTo>
                  <a:lnTo>
                    <a:pt x="269" y="392"/>
                  </a:lnTo>
                  <a:cubicBezTo>
                    <a:pt x="205" y="298"/>
                    <a:pt x="144" y="206"/>
                    <a:pt x="100" y="122"/>
                  </a:cubicBezTo>
                  <a:lnTo>
                    <a:pt x="96" y="124"/>
                  </a:lnTo>
                  <a:cubicBezTo>
                    <a:pt x="102" y="225"/>
                    <a:pt x="103" y="320"/>
                    <a:pt x="103" y="441"/>
                  </a:cubicBezTo>
                  <a:lnTo>
                    <a:pt x="103" y="809"/>
                  </a:lnTo>
                  <a:lnTo>
                    <a:pt x="0" y="809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</p:grpSp>
      <p:sp>
        <p:nvSpPr>
          <p:cNvPr id="6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/>
          <a:srcRect l="8204"/>
          <a:stretch/>
        </p:blipFill>
        <p:spPr>
          <a:xfrm>
            <a:off x="-10767" y="-12001"/>
            <a:ext cx="6868767" cy="5713980"/>
          </a:xfrm>
          <a:prstGeom prst="rect">
            <a:avLst/>
          </a:prstGeom>
        </p:spPr>
      </p:pic>
      <p:grpSp>
        <p:nvGrpSpPr>
          <p:cNvPr id="64" name="グループ化 63"/>
          <p:cNvGrpSpPr/>
          <p:nvPr/>
        </p:nvGrpSpPr>
        <p:grpSpPr bwMode="gray">
          <a:xfrm>
            <a:off x="346352" y="3288816"/>
            <a:ext cx="3880275" cy="1849546"/>
            <a:chOff x="608805" y="2547050"/>
            <a:chExt cx="5121276" cy="1169982"/>
          </a:xfrm>
        </p:grpSpPr>
        <p:grpSp>
          <p:nvGrpSpPr>
            <p:cNvPr id="65" name="グループ化 64"/>
            <p:cNvGrpSpPr/>
            <p:nvPr/>
          </p:nvGrpSpPr>
          <p:grpSpPr bwMode="gray">
            <a:xfrm>
              <a:off x="3336842" y="2547050"/>
              <a:ext cx="1074026" cy="813205"/>
              <a:chOff x="237728" y="10319"/>
              <a:chExt cx="8596314" cy="6508751"/>
            </a:xfrm>
          </p:grpSpPr>
          <p:sp>
            <p:nvSpPr>
              <p:cNvPr id="77" name="Freeform 6"/>
              <p:cNvSpPr>
                <a:spLocks noChangeAspect="1"/>
              </p:cNvSpPr>
              <p:nvPr/>
            </p:nvSpPr>
            <p:spPr bwMode="gray">
              <a:xfrm>
                <a:off x="237728" y="445294"/>
                <a:ext cx="8596313" cy="6073775"/>
              </a:xfrm>
              <a:custGeom>
                <a:avLst/>
                <a:gdLst>
                  <a:gd name="T0" fmla="*/ 13429 w 18069"/>
                  <a:gd name="T1" fmla="*/ 16 h 12762"/>
                  <a:gd name="T2" fmla="*/ 12351 w 18069"/>
                  <a:gd name="T3" fmla="*/ 208 h 12762"/>
                  <a:gd name="T4" fmla="*/ 7558 w 18069"/>
                  <a:gd name="T5" fmla="*/ 6757 h 12762"/>
                  <a:gd name="T6" fmla="*/ 2474 w 18069"/>
                  <a:gd name="T7" fmla="*/ 7852 h 12762"/>
                  <a:gd name="T8" fmla="*/ 0 w 18069"/>
                  <a:gd name="T9" fmla="*/ 12762 h 12762"/>
                  <a:gd name="T10" fmla="*/ 3099 w 18069"/>
                  <a:gd name="T11" fmla="*/ 8567 h 12762"/>
                  <a:gd name="T12" fmla="*/ 3063 w 18069"/>
                  <a:gd name="T13" fmla="*/ 8510 h 12762"/>
                  <a:gd name="T14" fmla="*/ 3099 w 18069"/>
                  <a:gd name="T15" fmla="*/ 8567 h 12762"/>
                  <a:gd name="T16" fmla="*/ 7264 w 18069"/>
                  <a:gd name="T17" fmla="*/ 8008 h 12762"/>
                  <a:gd name="T18" fmla="*/ 6501 w 18069"/>
                  <a:gd name="T19" fmla="*/ 8628 h 12762"/>
                  <a:gd name="T20" fmla="*/ 9409 w 18069"/>
                  <a:gd name="T21" fmla="*/ 7000 h 12762"/>
                  <a:gd name="T22" fmla="*/ 8790 w 18069"/>
                  <a:gd name="T23" fmla="*/ 6767 h 12762"/>
                  <a:gd name="T24" fmla="*/ 12474 w 18069"/>
                  <a:gd name="T25" fmla="*/ 1974 h 12762"/>
                  <a:gd name="T26" fmla="*/ 12474 w 18069"/>
                  <a:gd name="T27" fmla="*/ 1973 h 12762"/>
                  <a:gd name="T28" fmla="*/ 18069 w 18069"/>
                  <a:gd name="T29" fmla="*/ 3224 h 12762"/>
                  <a:gd name="T30" fmla="*/ 13429 w 18069"/>
                  <a:gd name="T31" fmla="*/ 16 h 12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069" h="12762">
                    <a:moveTo>
                      <a:pt x="13429" y="16"/>
                    </a:moveTo>
                    <a:cubicBezTo>
                      <a:pt x="13079" y="18"/>
                      <a:pt x="12719" y="77"/>
                      <a:pt x="12351" y="208"/>
                    </a:cubicBezTo>
                    <a:cubicBezTo>
                      <a:pt x="10810" y="757"/>
                      <a:pt x="9134" y="2572"/>
                      <a:pt x="7558" y="6757"/>
                    </a:cubicBezTo>
                    <a:cubicBezTo>
                      <a:pt x="7558" y="6757"/>
                      <a:pt x="5005" y="4912"/>
                      <a:pt x="2474" y="7852"/>
                    </a:cubicBezTo>
                    <a:cubicBezTo>
                      <a:pt x="1613" y="8850"/>
                      <a:pt x="755" y="10400"/>
                      <a:pt x="0" y="12762"/>
                    </a:cubicBezTo>
                    <a:cubicBezTo>
                      <a:pt x="0" y="12762"/>
                      <a:pt x="1298" y="10139"/>
                      <a:pt x="3099" y="8567"/>
                    </a:cubicBezTo>
                    <a:cubicBezTo>
                      <a:pt x="3087" y="8548"/>
                      <a:pt x="3075" y="8529"/>
                      <a:pt x="3063" y="8510"/>
                    </a:cubicBezTo>
                    <a:cubicBezTo>
                      <a:pt x="3075" y="8529"/>
                      <a:pt x="3088" y="8548"/>
                      <a:pt x="3099" y="8567"/>
                    </a:cubicBezTo>
                    <a:cubicBezTo>
                      <a:pt x="4336" y="7488"/>
                      <a:pt x="5809" y="6905"/>
                      <a:pt x="7264" y="8008"/>
                    </a:cubicBezTo>
                    <a:lnTo>
                      <a:pt x="6501" y="8628"/>
                    </a:lnTo>
                    <a:lnTo>
                      <a:pt x="9409" y="7000"/>
                    </a:lnTo>
                    <a:lnTo>
                      <a:pt x="8790" y="6767"/>
                    </a:lnTo>
                    <a:cubicBezTo>
                      <a:pt x="8790" y="6767"/>
                      <a:pt x="9980" y="3215"/>
                      <a:pt x="12474" y="1974"/>
                    </a:cubicBezTo>
                    <a:cubicBezTo>
                      <a:pt x="12474" y="1974"/>
                      <a:pt x="12474" y="1974"/>
                      <a:pt x="12474" y="1973"/>
                    </a:cubicBezTo>
                    <a:cubicBezTo>
                      <a:pt x="13905" y="1262"/>
                      <a:pt x="15762" y="1310"/>
                      <a:pt x="18069" y="3224"/>
                    </a:cubicBezTo>
                    <a:cubicBezTo>
                      <a:pt x="18069" y="3224"/>
                      <a:pt x="16061" y="0"/>
                      <a:pt x="13429" y="16"/>
                    </a:cubicBezTo>
                    <a:close/>
                  </a:path>
                </a:pathLst>
              </a:custGeom>
              <a:solidFill>
                <a:srgbClr val="829AC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78" name="Freeform 9"/>
              <p:cNvSpPr>
                <a:spLocks noChangeAspect="1"/>
              </p:cNvSpPr>
              <p:nvPr/>
            </p:nvSpPr>
            <p:spPr bwMode="gray">
              <a:xfrm>
                <a:off x="237728" y="4182270"/>
                <a:ext cx="1474788" cy="2336800"/>
              </a:xfrm>
              <a:custGeom>
                <a:avLst/>
                <a:gdLst>
                  <a:gd name="T0" fmla="*/ 2474 w 3099"/>
                  <a:gd name="T1" fmla="*/ 0 h 4910"/>
                  <a:gd name="T2" fmla="*/ 3099 w 3099"/>
                  <a:gd name="T3" fmla="*/ 715 h 4910"/>
                  <a:gd name="T4" fmla="*/ 0 w 3099"/>
                  <a:gd name="T5" fmla="*/ 4910 h 4910"/>
                  <a:gd name="T6" fmla="*/ 2474 w 3099"/>
                  <a:gd name="T7" fmla="*/ 0 h 4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99" h="4910">
                    <a:moveTo>
                      <a:pt x="2474" y="0"/>
                    </a:moveTo>
                    <a:cubicBezTo>
                      <a:pt x="2696" y="172"/>
                      <a:pt x="2909" y="406"/>
                      <a:pt x="3099" y="715"/>
                    </a:cubicBezTo>
                    <a:cubicBezTo>
                      <a:pt x="1298" y="2287"/>
                      <a:pt x="0" y="4910"/>
                      <a:pt x="0" y="4910"/>
                    </a:cubicBezTo>
                    <a:cubicBezTo>
                      <a:pt x="755" y="2548"/>
                      <a:pt x="1614" y="998"/>
                      <a:pt x="2474" y="0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79" name="Freeform 7"/>
              <p:cNvSpPr>
                <a:spLocks noChangeAspect="1"/>
              </p:cNvSpPr>
              <p:nvPr/>
            </p:nvSpPr>
            <p:spPr bwMode="gray">
              <a:xfrm>
                <a:off x="6060679" y="10319"/>
                <a:ext cx="2773363" cy="1968500"/>
              </a:xfrm>
              <a:custGeom>
                <a:avLst/>
                <a:gdLst>
                  <a:gd name="T0" fmla="*/ 111 w 5829"/>
                  <a:gd name="T1" fmla="*/ 1121 h 4137"/>
                  <a:gd name="T2" fmla="*/ 5829 w 5829"/>
                  <a:gd name="T3" fmla="*/ 4137 h 4137"/>
                  <a:gd name="T4" fmla="*/ 234 w 5829"/>
                  <a:gd name="T5" fmla="*/ 2886 h 4137"/>
                  <a:gd name="T6" fmla="*/ 111 w 5829"/>
                  <a:gd name="T7" fmla="*/ 1121 h 4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29" h="4137">
                    <a:moveTo>
                      <a:pt x="111" y="1121"/>
                    </a:moveTo>
                    <a:cubicBezTo>
                      <a:pt x="3252" y="0"/>
                      <a:pt x="5829" y="4137"/>
                      <a:pt x="5829" y="4137"/>
                    </a:cubicBezTo>
                    <a:cubicBezTo>
                      <a:pt x="3522" y="2223"/>
                      <a:pt x="1665" y="2175"/>
                      <a:pt x="234" y="2886"/>
                    </a:cubicBezTo>
                    <a:cubicBezTo>
                      <a:pt x="15" y="2223"/>
                      <a:pt x="0" y="1635"/>
                      <a:pt x="111" y="1121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</p:grpSp>
        <p:sp>
          <p:nvSpPr>
            <p:cNvPr id="66" name="Freeform 13"/>
            <p:cNvSpPr>
              <a:spLocks/>
            </p:cNvSpPr>
            <p:nvPr/>
          </p:nvSpPr>
          <p:spPr bwMode="gray">
            <a:xfrm>
              <a:off x="3960018" y="3113782"/>
              <a:ext cx="527050" cy="598488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gray">
            <a:xfrm>
              <a:off x="4636293" y="3115369"/>
              <a:ext cx="398463" cy="593725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8" name="Freeform 15"/>
            <p:cNvSpPr>
              <a:spLocks noEditPoints="1"/>
            </p:cNvSpPr>
            <p:nvPr/>
          </p:nvSpPr>
          <p:spPr bwMode="gray">
            <a:xfrm>
              <a:off x="5115718" y="3107432"/>
              <a:ext cx="614363" cy="609600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9" name="Freeform 16"/>
            <p:cNvSpPr>
              <a:spLocks noEditPoints="1"/>
            </p:cNvSpPr>
            <p:nvPr/>
          </p:nvSpPr>
          <p:spPr bwMode="gray">
            <a:xfrm>
              <a:off x="608805" y="3191569"/>
              <a:ext cx="355600" cy="512763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0" name="Freeform 17"/>
            <p:cNvSpPr>
              <a:spLocks noEditPoints="1"/>
            </p:cNvSpPr>
            <p:nvPr/>
          </p:nvSpPr>
          <p:spPr bwMode="gray">
            <a:xfrm>
              <a:off x="1034255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gray">
            <a:xfrm>
              <a:off x="1434305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gray">
            <a:xfrm>
              <a:off x="1780380" y="3189982"/>
              <a:ext cx="320675" cy="509588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gray">
            <a:xfrm>
              <a:off x="2150268" y="3337619"/>
              <a:ext cx="334963" cy="361950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4" name="Freeform 21"/>
            <p:cNvSpPr>
              <a:spLocks noEditPoints="1"/>
            </p:cNvSpPr>
            <p:nvPr/>
          </p:nvSpPr>
          <p:spPr bwMode="gray">
            <a:xfrm>
              <a:off x="2553493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gray">
            <a:xfrm>
              <a:off x="2956718" y="3258244"/>
              <a:ext cx="258763" cy="444500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gray">
            <a:xfrm>
              <a:off x="3380580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287948" y="3512911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ln w="12700">
                  <a:solidFill>
                    <a:schemeClr val="bg1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ln w="12700">
                <a:solidFill>
                  <a:schemeClr val="bg1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87948" y="3512911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49301" y="5193016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ln w="12700"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49301" y="5193016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</p:spTree>
    <p:extLst>
      <p:ext uri="{BB962C8B-B14F-4D97-AF65-F5344CB8AC3E}">
        <p14:creationId xmlns:p14="http://schemas.microsoft.com/office/powerpoint/2010/main" val="35603600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40" name="グループ化 39"/>
          <p:cNvGrpSpPr/>
          <p:nvPr/>
        </p:nvGrpSpPr>
        <p:grpSpPr>
          <a:xfrm>
            <a:off x="5167580" y="213754"/>
            <a:ext cx="1581935" cy="38804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41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2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8788" y="168470"/>
            <a:ext cx="6615237" cy="5086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840189"/>
            <a:ext cx="6615237" cy="84604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24" name="直線コネクタ 23"/>
          <p:cNvCxnSpPr/>
          <p:nvPr/>
        </p:nvCxnSpPr>
        <p:spPr>
          <a:xfrm>
            <a:off x="82388" y="70581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2999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説明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25" name="グループ化 24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6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1059392"/>
            <a:ext cx="6615237" cy="11893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385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316520" indent="0">
              <a:buNone/>
              <a:defRPr sz="1385"/>
            </a:lvl2pPr>
            <a:lvl3pPr marL="633039" indent="0">
              <a:buNone/>
              <a:defRPr sz="1246"/>
            </a:lvl3pPr>
            <a:lvl4pPr marL="949559" indent="0">
              <a:buNone/>
              <a:defRPr sz="1108"/>
            </a:lvl4pPr>
            <a:lvl5pPr marL="1266078" indent="0">
              <a:buNone/>
              <a:defRPr sz="1108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82388" y="99082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5839260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7750" y="5975812"/>
            <a:ext cx="5080740" cy="1967442"/>
          </a:xfrm>
        </p:spPr>
        <p:txBody>
          <a:bodyPr anchor="t"/>
          <a:lstStyle>
            <a:lvl1pPr algn="l">
              <a:defRPr sz="2215" b="0" cap="none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6116439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>
          <a:xfrm>
            <a:off x="253530" y="376492"/>
            <a:ext cx="6615237" cy="82235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338195" y="1198844"/>
            <a:ext cx="623146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 bwMode="white">
          <a:xfrm>
            <a:off x="338195" y="1416607"/>
            <a:ext cx="2832137" cy="7800867"/>
          </a:xfrm>
        </p:spPr>
        <p:txBody>
          <a:bodyPr>
            <a:normAutofit/>
          </a:bodyPr>
          <a:lstStyle>
            <a:lvl1pPr marL="237390" indent="-237390">
              <a:spcBef>
                <a:spcPts val="831"/>
              </a:spcBef>
              <a:buClr>
                <a:srgbClr val="44C7EE"/>
              </a:buClr>
              <a:buFont typeface="Wingdings" pitchFamily="2" charset="2"/>
              <a:buChar char="n"/>
              <a:defRPr sz="1523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246182" indent="-184636">
              <a:defRPr sz="1108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69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 bwMode="white">
          <a:xfrm>
            <a:off x="3279445" y="1416607"/>
            <a:ext cx="2832137" cy="7800867"/>
          </a:xfrm>
        </p:spPr>
        <p:txBody>
          <a:bodyPr>
            <a:normAutofit/>
          </a:bodyPr>
          <a:lstStyle>
            <a:lvl1pPr marL="237390" indent="-237390">
              <a:spcBef>
                <a:spcPts val="831"/>
              </a:spcBef>
              <a:buClr>
                <a:srgbClr val="44C7EE"/>
              </a:buClr>
              <a:buFont typeface="Wingdings" pitchFamily="2" charset="2"/>
              <a:buChar char="n"/>
              <a:defRPr sz="1523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246182" indent="-184636">
              <a:defRPr sz="1108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69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1868735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23" name="グループ化 22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4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5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6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82388" y="99082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1754742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3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147735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2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3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4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3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01628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1059393"/>
            <a:ext cx="6615237" cy="824124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723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0482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1059393"/>
            <a:ext cx="6615237" cy="824124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5805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8344" y="5842321"/>
            <a:ext cx="4137690" cy="1710968"/>
          </a:xfrm>
        </p:spPr>
        <p:txBody>
          <a:bodyPr/>
          <a:lstStyle>
            <a:lvl1pPr algn="l">
              <a:defRPr sz="2492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8344" y="7693631"/>
            <a:ext cx="4137690" cy="1419831"/>
          </a:xfrm>
        </p:spPr>
        <p:txBody>
          <a:bodyPr>
            <a:normAutofit/>
          </a:bodyPr>
          <a:lstStyle>
            <a:lvl1pPr marL="0" indent="0" algn="l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1pPr>
            <a:lvl2pPr marL="316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3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6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82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9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15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32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13"/>
          </p:nvPr>
        </p:nvSpPr>
        <p:spPr>
          <a:xfrm>
            <a:off x="287948" y="897088"/>
            <a:ext cx="3141052" cy="666849"/>
          </a:xfrm>
        </p:spPr>
        <p:txBody>
          <a:bodyPr wrap="none">
            <a:noAutofit/>
          </a:bodyPr>
          <a:lstStyle>
            <a:lvl1pPr marL="0" indent="0">
              <a:buNone/>
              <a:defRPr sz="1385"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8195" y="5180775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87948" y="3524627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38" name="グループ化 37"/>
          <p:cNvGrpSpPr/>
          <p:nvPr/>
        </p:nvGrpSpPr>
        <p:grpSpPr bwMode="gray">
          <a:xfrm>
            <a:off x="346352" y="3288816"/>
            <a:ext cx="3880275" cy="1849546"/>
            <a:chOff x="608805" y="2547050"/>
            <a:chExt cx="5121276" cy="1169982"/>
          </a:xfrm>
        </p:grpSpPr>
        <p:grpSp>
          <p:nvGrpSpPr>
            <p:cNvPr id="39" name="グループ化 38"/>
            <p:cNvGrpSpPr/>
            <p:nvPr/>
          </p:nvGrpSpPr>
          <p:grpSpPr bwMode="gray">
            <a:xfrm>
              <a:off x="3336842" y="2547050"/>
              <a:ext cx="1074026" cy="813205"/>
              <a:chOff x="237728" y="10319"/>
              <a:chExt cx="8596314" cy="6508751"/>
            </a:xfrm>
          </p:grpSpPr>
          <p:sp>
            <p:nvSpPr>
              <p:cNvPr id="51" name="Freeform 6"/>
              <p:cNvSpPr>
                <a:spLocks noChangeAspect="1"/>
              </p:cNvSpPr>
              <p:nvPr/>
            </p:nvSpPr>
            <p:spPr bwMode="gray">
              <a:xfrm>
                <a:off x="237728" y="445294"/>
                <a:ext cx="8596313" cy="6073775"/>
              </a:xfrm>
              <a:custGeom>
                <a:avLst/>
                <a:gdLst>
                  <a:gd name="T0" fmla="*/ 13429 w 18069"/>
                  <a:gd name="T1" fmla="*/ 16 h 12762"/>
                  <a:gd name="T2" fmla="*/ 12351 w 18069"/>
                  <a:gd name="T3" fmla="*/ 208 h 12762"/>
                  <a:gd name="T4" fmla="*/ 7558 w 18069"/>
                  <a:gd name="T5" fmla="*/ 6757 h 12762"/>
                  <a:gd name="T6" fmla="*/ 2474 w 18069"/>
                  <a:gd name="T7" fmla="*/ 7852 h 12762"/>
                  <a:gd name="T8" fmla="*/ 0 w 18069"/>
                  <a:gd name="T9" fmla="*/ 12762 h 12762"/>
                  <a:gd name="T10" fmla="*/ 3099 w 18069"/>
                  <a:gd name="T11" fmla="*/ 8567 h 12762"/>
                  <a:gd name="T12" fmla="*/ 3063 w 18069"/>
                  <a:gd name="T13" fmla="*/ 8510 h 12762"/>
                  <a:gd name="T14" fmla="*/ 3099 w 18069"/>
                  <a:gd name="T15" fmla="*/ 8567 h 12762"/>
                  <a:gd name="T16" fmla="*/ 7264 w 18069"/>
                  <a:gd name="T17" fmla="*/ 8008 h 12762"/>
                  <a:gd name="T18" fmla="*/ 6501 w 18069"/>
                  <a:gd name="T19" fmla="*/ 8628 h 12762"/>
                  <a:gd name="T20" fmla="*/ 9409 w 18069"/>
                  <a:gd name="T21" fmla="*/ 7000 h 12762"/>
                  <a:gd name="T22" fmla="*/ 8790 w 18069"/>
                  <a:gd name="T23" fmla="*/ 6767 h 12762"/>
                  <a:gd name="T24" fmla="*/ 12474 w 18069"/>
                  <a:gd name="T25" fmla="*/ 1974 h 12762"/>
                  <a:gd name="T26" fmla="*/ 12474 w 18069"/>
                  <a:gd name="T27" fmla="*/ 1973 h 12762"/>
                  <a:gd name="T28" fmla="*/ 18069 w 18069"/>
                  <a:gd name="T29" fmla="*/ 3224 h 12762"/>
                  <a:gd name="T30" fmla="*/ 13429 w 18069"/>
                  <a:gd name="T31" fmla="*/ 16 h 12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069" h="12762">
                    <a:moveTo>
                      <a:pt x="13429" y="16"/>
                    </a:moveTo>
                    <a:cubicBezTo>
                      <a:pt x="13079" y="18"/>
                      <a:pt x="12719" y="77"/>
                      <a:pt x="12351" y="208"/>
                    </a:cubicBezTo>
                    <a:cubicBezTo>
                      <a:pt x="10810" y="757"/>
                      <a:pt x="9134" y="2572"/>
                      <a:pt x="7558" y="6757"/>
                    </a:cubicBezTo>
                    <a:cubicBezTo>
                      <a:pt x="7558" y="6757"/>
                      <a:pt x="5005" y="4912"/>
                      <a:pt x="2474" y="7852"/>
                    </a:cubicBezTo>
                    <a:cubicBezTo>
                      <a:pt x="1613" y="8850"/>
                      <a:pt x="755" y="10400"/>
                      <a:pt x="0" y="12762"/>
                    </a:cubicBezTo>
                    <a:cubicBezTo>
                      <a:pt x="0" y="12762"/>
                      <a:pt x="1298" y="10139"/>
                      <a:pt x="3099" y="8567"/>
                    </a:cubicBezTo>
                    <a:cubicBezTo>
                      <a:pt x="3087" y="8548"/>
                      <a:pt x="3075" y="8529"/>
                      <a:pt x="3063" y="8510"/>
                    </a:cubicBezTo>
                    <a:cubicBezTo>
                      <a:pt x="3075" y="8529"/>
                      <a:pt x="3088" y="8548"/>
                      <a:pt x="3099" y="8567"/>
                    </a:cubicBezTo>
                    <a:cubicBezTo>
                      <a:pt x="4336" y="7488"/>
                      <a:pt x="5809" y="6905"/>
                      <a:pt x="7264" y="8008"/>
                    </a:cubicBezTo>
                    <a:lnTo>
                      <a:pt x="6501" y="8628"/>
                    </a:lnTo>
                    <a:lnTo>
                      <a:pt x="9409" y="7000"/>
                    </a:lnTo>
                    <a:lnTo>
                      <a:pt x="8790" y="6767"/>
                    </a:lnTo>
                    <a:cubicBezTo>
                      <a:pt x="8790" y="6767"/>
                      <a:pt x="9980" y="3215"/>
                      <a:pt x="12474" y="1974"/>
                    </a:cubicBezTo>
                    <a:cubicBezTo>
                      <a:pt x="12474" y="1974"/>
                      <a:pt x="12474" y="1974"/>
                      <a:pt x="12474" y="1973"/>
                    </a:cubicBezTo>
                    <a:cubicBezTo>
                      <a:pt x="13905" y="1262"/>
                      <a:pt x="15762" y="1310"/>
                      <a:pt x="18069" y="3224"/>
                    </a:cubicBezTo>
                    <a:cubicBezTo>
                      <a:pt x="18069" y="3224"/>
                      <a:pt x="16061" y="0"/>
                      <a:pt x="13429" y="16"/>
                    </a:cubicBezTo>
                    <a:close/>
                  </a:path>
                </a:pathLst>
              </a:custGeom>
              <a:solidFill>
                <a:srgbClr val="829AC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52" name="Freeform 9"/>
              <p:cNvSpPr>
                <a:spLocks noChangeAspect="1"/>
              </p:cNvSpPr>
              <p:nvPr/>
            </p:nvSpPr>
            <p:spPr bwMode="gray">
              <a:xfrm>
                <a:off x="237728" y="4182270"/>
                <a:ext cx="1474788" cy="2336800"/>
              </a:xfrm>
              <a:custGeom>
                <a:avLst/>
                <a:gdLst>
                  <a:gd name="T0" fmla="*/ 2474 w 3099"/>
                  <a:gd name="T1" fmla="*/ 0 h 4910"/>
                  <a:gd name="T2" fmla="*/ 3099 w 3099"/>
                  <a:gd name="T3" fmla="*/ 715 h 4910"/>
                  <a:gd name="T4" fmla="*/ 0 w 3099"/>
                  <a:gd name="T5" fmla="*/ 4910 h 4910"/>
                  <a:gd name="T6" fmla="*/ 2474 w 3099"/>
                  <a:gd name="T7" fmla="*/ 0 h 4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99" h="4910">
                    <a:moveTo>
                      <a:pt x="2474" y="0"/>
                    </a:moveTo>
                    <a:cubicBezTo>
                      <a:pt x="2696" y="172"/>
                      <a:pt x="2909" y="406"/>
                      <a:pt x="3099" y="715"/>
                    </a:cubicBezTo>
                    <a:cubicBezTo>
                      <a:pt x="1298" y="2287"/>
                      <a:pt x="0" y="4910"/>
                      <a:pt x="0" y="4910"/>
                    </a:cubicBezTo>
                    <a:cubicBezTo>
                      <a:pt x="755" y="2548"/>
                      <a:pt x="1614" y="998"/>
                      <a:pt x="2474" y="0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53" name="Freeform 7"/>
              <p:cNvSpPr>
                <a:spLocks noChangeAspect="1"/>
              </p:cNvSpPr>
              <p:nvPr/>
            </p:nvSpPr>
            <p:spPr bwMode="gray">
              <a:xfrm>
                <a:off x="6060679" y="10319"/>
                <a:ext cx="2773363" cy="1968500"/>
              </a:xfrm>
              <a:custGeom>
                <a:avLst/>
                <a:gdLst>
                  <a:gd name="T0" fmla="*/ 111 w 5829"/>
                  <a:gd name="T1" fmla="*/ 1121 h 4137"/>
                  <a:gd name="T2" fmla="*/ 5829 w 5829"/>
                  <a:gd name="T3" fmla="*/ 4137 h 4137"/>
                  <a:gd name="T4" fmla="*/ 234 w 5829"/>
                  <a:gd name="T5" fmla="*/ 2886 h 4137"/>
                  <a:gd name="T6" fmla="*/ 111 w 5829"/>
                  <a:gd name="T7" fmla="*/ 1121 h 4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29" h="4137">
                    <a:moveTo>
                      <a:pt x="111" y="1121"/>
                    </a:moveTo>
                    <a:cubicBezTo>
                      <a:pt x="3252" y="0"/>
                      <a:pt x="5829" y="4137"/>
                      <a:pt x="5829" y="4137"/>
                    </a:cubicBezTo>
                    <a:cubicBezTo>
                      <a:pt x="3522" y="2223"/>
                      <a:pt x="1665" y="2175"/>
                      <a:pt x="234" y="2886"/>
                    </a:cubicBezTo>
                    <a:cubicBezTo>
                      <a:pt x="15" y="2223"/>
                      <a:pt x="0" y="1635"/>
                      <a:pt x="111" y="1121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</p:grpSp>
        <p:sp>
          <p:nvSpPr>
            <p:cNvPr id="40" name="Freeform 13"/>
            <p:cNvSpPr>
              <a:spLocks/>
            </p:cNvSpPr>
            <p:nvPr/>
          </p:nvSpPr>
          <p:spPr bwMode="gray">
            <a:xfrm>
              <a:off x="3960018" y="3113782"/>
              <a:ext cx="527050" cy="598488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gray">
            <a:xfrm>
              <a:off x="4636293" y="3115369"/>
              <a:ext cx="398463" cy="593725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15"/>
            <p:cNvSpPr>
              <a:spLocks noEditPoints="1"/>
            </p:cNvSpPr>
            <p:nvPr/>
          </p:nvSpPr>
          <p:spPr bwMode="gray">
            <a:xfrm>
              <a:off x="5115718" y="3107432"/>
              <a:ext cx="614363" cy="609600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gray">
            <a:xfrm>
              <a:off x="608805" y="3191569"/>
              <a:ext cx="355600" cy="512763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17"/>
            <p:cNvSpPr>
              <a:spLocks noEditPoints="1"/>
            </p:cNvSpPr>
            <p:nvPr/>
          </p:nvSpPr>
          <p:spPr bwMode="gray">
            <a:xfrm>
              <a:off x="1034255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gray">
            <a:xfrm>
              <a:off x="1434305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gray">
            <a:xfrm>
              <a:off x="1780380" y="3189982"/>
              <a:ext cx="320675" cy="509588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gray">
            <a:xfrm>
              <a:off x="2150268" y="3337619"/>
              <a:ext cx="334963" cy="361950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8" name="Freeform 21"/>
            <p:cNvSpPr>
              <a:spLocks noEditPoints="1"/>
            </p:cNvSpPr>
            <p:nvPr/>
          </p:nvSpPr>
          <p:spPr bwMode="gray">
            <a:xfrm>
              <a:off x="2553493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gray">
            <a:xfrm>
              <a:off x="2956718" y="3258244"/>
              <a:ext cx="258763" cy="444500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gray">
            <a:xfrm>
              <a:off x="3380580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grpSp>
        <p:nvGrpSpPr>
          <p:cNvPr id="54" name="グループ化 53"/>
          <p:cNvGrpSpPr>
            <a:grpSpLocks noChangeAspect="1"/>
          </p:cNvGrpSpPr>
          <p:nvPr/>
        </p:nvGrpSpPr>
        <p:grpSpPr bwMode="auto">
          <a:xfrm>
            <a:off x="5643436" y="9325303"/>
            <a:ext cx="1064408" cy="344575"/>
            <a:chOff x="268188" y="5438874"/>
            <a:chExt cx="2568575" cy="398463"/>
          </a:xfrm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268188" y="5445224"/>
              <a:ext cx="347663" cy="385763"/>
            </a:xfrm>
            <a:custGeom>
              <a:avLst/>
              <a:gdLst>
                <a:gd name="T0" fmla="*/ 0 w 732"/>
                <a:gd name="T1" fmla="*/ 2147483647 h 809"/>
                <a:gd name="T2" fmla="*/ 0 w 732"/>
                <a:gd name="T3" fmla="*/ 0 h 809"/>
                <a:gd name="T4" fmla="*/ 2147483647 w 732"/>
                <a:gd name="T5" fmla="*/ 0 h 809"/>
                <a:gd name="T6" fmla="*/ 2147483647 w 732"/>
                <a:gd name="T7" fmla="*/ 2147483647 h 809"/>
                <a:gd name="T8" fmla="*/ 2147483647 w 732"/>
                <a:gd name="T9" fmla="*/ 2147483647 h 809"/>
                <a:gd name="T10" fmla="*/ 2147483647 w 732"/>
                <a:gd name="T11" fmla="*/ 2147483647 h 809"/>
                <a:gd name="T12" fmla="*/ 2147483647 w 732"/>
                <a:gd name="T13" fmla="*/ 2147483647 h 809"/>
                <a:gd name="T14" fmla="*/ 2147483647 w 732"/>
                <a:gd name="T15" fmla="*/ 0 h 809"/>
                <a:gd name="T16" fmla="*/ 2147483647 w 732"/>
                <a:gd name="T17" fmla="*/ 0 h 809"/>
                <a:gd name="T18" fmla="*/ 2147483647 w 732"/>
                <a:gd name="T19" fmla="*/ 2147483647 h 809"/>
                <a:gd name="T20" fmla="*/ 2147483647 w 732"/>
                <a:gd name="T21" fmla="*/ 2147483647 h 809"/>
                <a:gd name="T22" fmla="*/ 2147483647 w 732"/>
                <a:gd name="T23" fmla="*/ 2147483647 h 809"/>
                <a:gd name="T24" fmla="*/ 2147483647 w 732"/>
                <a:gd name="T25" fmla="*/ 2147483647 h 809"/>
                <a:gd name="T26" fmla="*/ 2147483647 w 732"/>
                <a:gd name="T27" fmla="*/ 2147483647 h 809"/>
                <a:gd name="T28" fmla="*/ 2147483647 w 732"/>
                <a:gd name="T29" fmla="*/ 2147483647 h 809"/>
                <a:gd name="T30" fmla="*/ 2147483647 w 732"/>
                <a:gd name="T31" fmla="*/ 2147483647 h 809"/>
                <a:gd name="T32" fmla="*/ 0 w 732"/>
                <a:gd name="T33" fmla="*/ 2147483647 h 8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32" h="809">
                  <a:moveTo>
                    <a:pt x="0" y="809"/>
                  </a:moveTo>
                  <a:lnTo>
                    <a:pt x="0" y="0"/>
                  </a:lnTo>
                  <a:lnTo>
                    <a:pt x="236" y="0"/>
                  </a:lnTo>
                  <a:lnTo>
                    <a:pt x="418" y="290"/>
                  </a:lnTo>
                  <a:cubicBezTo>
                    <a:pt x="475" y="382"/>
                    <a:pt x="524" y="483"/>
                    <a:pt x="565" y="581"/>
                  </a:cubicBezTo>
                  <a:lnTo>
                    <a:pt x="569" y="581"/>
                  </a:lnTo>
                  <a:cubicBezTo>
                    <a:pt x="556" y="466"/>
                    <a:pt x="555" y="368"/>
                    <a:pt x="555" y="255"/>
                  </a:cubicBezTo>
                  <a:lnTo>
                    <a:pt x="555" y="0"/>
                  </a:lnTo>
                  <a:lnTo>
                    <a:pt x="732" y="0"/>
                  </a:lnTo>
                  <a:lnTo>
                    <a:pt x="732" y="809"/>
                  </a:lnTo>
                  <a:lnTo>
                    <a:pt x="525" y="809"/>
                  </a:lnTo>
                  <a:lnTo>
                    <a:pt x="335" y="496"/>
                  </a:lnTo>
                  <a:cubicBezTo>
                    <a:pt x="280" y="402"/>
                    <a:pt x="221" y="298"/>
                    <a:pt x="175" y="196"/>
                  </a:cubicBezTo>
                  <a:lnTo>
                    <a:pt x="171" y="197"/>
                  </a:lnTo>
                  <a:cubicBezTo>
                    <a:pt x="177" y="312"/>
                    <a:pt x="178" y="423"/>
                    <a:pt x="178" y="545"/>
                  </a:cubicBezTo>
                  <a:lnTo>
                    <a:pt x="178" y="809"/>
                  </a:lnTo>
                  <a:lnTo>
                    <a:pt x="0" y="809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661888" y="5445224"/>
              <a:ext cx="268288" cy="385763"/>
            </a:xfrm>
            <a:custGeom>
              <a:avLst/>
              <a:gdLst>
                <a:gd name="T0" fmla="*/ 2147483647 w 169"/>
                <a:gd name="T1" fmla="*/ 2147483647 h 243"/>
                <a:gd name="T2" fmla="*/ 2147483647 w 169"/>
                <a:gd name="T3" fmla="*/ 2147483647 h 243"/>
                <a:gd name="T4" fmla="*/ 2147483647 w 169"/>
                <a:gd name="T5" fmla="*/ 2147483647 h 243"/>
                <a:gd name="T6" fmla="*/ 2147483647 w 169"/>
                <a:gd name="T7" fmla="*/ 2147483647 h 243"/>
                <a:gd name="T8" fmla="*/ 2147483647 w 169"/>
                <a:gd name="T9" fmla="*/ 2147483647 h 243"/>
                <a:gd name="T10" fmla="*/ 0 w 169"/>
                <a:gd name="T11" fmla="*/ 2147483647 h 243"/>
                <a:gd name="T12" fmla="*/ 0 w 169"/>
                <a:gd name="T13" fmla="*/ 0 h 243"/>
                <a:gd name="T14" fmla="*/ 2147483647 w 169"/>
                <a:gd name="T15" fmla="*/ 0 h 243"/>
                <a:gd name="T16" fmla="*/ 2147483647 w 169"/>
                <a:gd name="T17" fmla="*/ 2147483647 h 243"/>
                <a:gd name="T18" fmla="*/ 2147483647 w 169"/>
                <a:gd name="T19" fmla="*/ 2147483647 h 243"/>
                <a:gd name="T20" fmla="*/ 2147483647 w 169"/>
                <a:gd name="T21" fmla="*/ 2147483647 h 243"/>
                <a:gd name="T22" fmla="*/ 2147483647 w 169"/>
                <a:gd name="T23" fmla="*/ 2147483647 h 243"/>
                <a:gd name="T24" fmla="*/ 2147483647 w 169"/>
                <a:gd name="T25" fmla="*/ 2147483647 h 2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243">
                  <a:moveTo>
                    <a:pt x="157" y="141"/>
                  </a:moveTo>
                  <a:lnTo>
                    <a:pt x="57" y="141"/>
                  </a:lnTo>
                  <a:lnTo>
                    <a:pt x="57" y="196"/>
                  </a:lnTo>
                  <a:lnTo>
                    <a:pt x="169" y="196"/>
                  </a:lnTo>
                  <a:lnTo>
                    <a:pt x="169" y="243"/>
                  </a:lnTo>
                  <a:lnTo>
                    <a:pt x="0" y="243"/>
                  </a:lnTo>
                  <a:lnTo>
                    <a:pt x="0" y="0"/>
                  </a:lnTo>
                  <a:lnTo>
                    <a:pt x="164" y="0"/>
                  </a:lnTo>
                  <a:lnTo>
                    <a:pt x="164" y="46"/>
                  </a:lnTo>
                  <a:lnTo>
                    <a:pt x="57" y="46"/>
                  </a:lnTo>
                  <a:lnTo>
                    <a:pt x="57" y="95"/>
                  </a:lnTo>
                  <a:lnTo>
                    <a:pt x="157" y="95"/>
                  </a:lnTo>
                  <a:lnTo>
                    <a:pt x="157" y="141"/>
                  </a:lnTo>
                  <a:close/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7" name="Freeform 8"/>
            <p:cNvSpPr>
              <a:spLocks noEditPoints="1"/>
            </p:cNvSpPr>
            <p:nvPr/>
          </p:nvSpPr>
          <p:spPr bwMode="auto">
            <a:xfrm>
              <a:off x="941288" y="5438874"/>
              <a:ext cx="411163" cy="398463"/>
            </a:xfrm>
            <a:custGeom>
              <a:avLst/>
              <a:gdLst>
                <a:gd name="T0" fmla="*/ 2147483647 w 864"/>
                <a:gd name="T1" fmla="*/ 2147483647 h 837"/>
                <a:gd name="T2" fmla="*/ 2147483647 w 864"/>
                <a:gd name="T3" fmla="*/ 2147483647 h 837"/>
                <a:gd name="T4" fmla="*/ 2147483647 w 864"/>
                <a:gd name="T5" fmla="*/ 2147483647 h 837"/>
                <a:gd name="T6" fmla="*/ 2147483647 w 864"/>
                <a:gd name="T7" fmla="*/ 2147483647 h 837"/>
                <a:gd name="T8" fmla="*/ 2147483647 w 864"/>
                <a:gd name="T9" fmla="*/ 2147483647 h 837"/>
                <a:gd name="T10" fmla="*/ 2147483647 w 864"/>
                <a:gd name="T11" fmla="*/ 2147483647 h 837"/>
                <a:gd name="T12" fmla="*/ 2147483647 w 864"/>
                <a:gd name="T13" fmla="*/ 2147483647 h 837"/>
                <a:gd name="T14" fmla="*/ 2147483647 w 864"/>
                <a:gd name="T15" fmla="*/ 2147483647 h 837"/>
                <a:gd name="T16" fmla="*/ 2147483647 w 864"/>
                <a:gd name="T17" fmla="*/ 0 h 837"/>
                <a:gd name="T18" fmla="*/ 0 w 864"/>
                <a:gd name="T19" fmla="*/ 2147483647 h 837"/>
                <a:gd name="T20" fmla="*/ 2147483647 w 864"/>
                <a:gd name="T21" fmla="*/ 2147483647 h 837"/>
                <a:gd name="T22" fmla="*/ 2147483647 w 864"/>
                <a:gd name="T23" fmla="*/ 2147483647 h 8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64" h="837">
                  <a:moveTo>
                    <a:pt x="430" y="689"/>
                  </a:moveTo>
                  <a:cubicBezTo>
                    <a:pt x="290" y="689"/>
                    <a:pt x="202" y="571"/>
                    <a:pt x="202" y="421"/>
                  </a:cubicBezTo>
                  <a:cubicBezTo>
                    <a:pt x="202" y="269"/>
                    <a:pt x="287" y="148"/>
                    <a:pt x="431" y="148"/>
                  </a:cubicBezTo>
                  <a:cubicBezTo>
                    <a:pt x="575" y="148"/>
                    <a:pt x="660" y="271"/>
                    <a:pt x="660" y="418"/>
                  </a:cubicBezTo>
                  <a:cubicBezTo>
                    <a:pt x="660" y="573"/>
                    <a:pt x="574" y="689"/>
                    <a:pt x="431" y="689"/>
                  </a:cubicBezTo>
                  <a:lnTo>
                    <a:pt x="430" y="689"/>
                  </a:lnTo>
                  <a:close/>
                  <a:moveTo>
                    <a:pt x="424" y="837"/>
                  </a:moveTo>
                  <a:cubicBezTo>
                    <a:pt x="687" y="837"/>
                    <a:pt x="864" y="664"/>
                    <a:pt x="864" y="412"/>
                  </a:cubicBezTo>
                  <a:cubicBezTo>
                    <a:pt x="864" y="176"/>
                    <a:pt x="701" y="0"/>
                    <a:pt x="436" y="0"/>
                  </a:cubicBezTo>
                  <a:cubicBezTo>
                    <a:pt x="178" y="0"/>
                    <a:pt x="0" y="178"/>
                    <a:pt x="0" y="426"/>
                  </a:cubicBezTo>
                  <a:cubicBezTo>
                    <a:pt x="0" y="660"/>
                    <a:pt x="164" y="837"/>
                    <a:pt x="422" y="837"/>
                  </a:cubicBezTo>
                  <a:lnTo>
                    <a:pt x="424" y="837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1341338" y="5445224"/>
              <a:ext cx="187325" cy="392113"/>
            </a:xfrm>
            <a:custGeom>
              <a:avLst/>
              <a:gdLst>
                <a:gd name="T0" fmla="*/ 2147483647 w 392"/>
                <a:gd name="T1" fmla="*/ 0 h 823"/>
                <a:gd name="T2" fmla="*/ 2147483647 w 392"/>
                <a:gd name="T3" fmla="*/ 0 h 823"/>
                <a:gd name="T4" fmla="*/ 2147483647 w 392"/>
                <a:gd name="T5" fmla="*/ 2147483647 h 823"/>
                <a:gd name="T6" fmla="*/ 2147483647 w 392"/>
                <a:gd name="T7" fmla="*/ 2147483647 h 823"/>
                <a:gd name="T8" fmla="*/ 0 w 392"/>
                <a:gd name="T9" fmla="*/ 2147483647 h 823"/>
                <a:gd name="T10" fmla="*/ 1855193686 w 392"/>
                <a:gd name="T11" fmla="*/ 2147483647 h 823"/>
                <a:gd name="T12" fmla="*/ 2147483647 w 392"/>
                <a:gd name="T13" fmla="*/ 2147483647 h 823"/>
                <a:gd name="T14" fmla="*/ 2147483647 w 392"/>
                <a:gd name="T15" fmla="*/ 2147483647 h 823"/>
                <a:gd name="T16" fmla="*/ 2147483647 w 392"/>
                <a:gd name="T17" fmla="*/ 0 h 8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2" h="823">
                  <a:moveTo>
                    <a:pt x="282" y="0"/>
                  </a:moveTo>
                  <a:lnTo>
                    <a:pt x="392" y="0"/>
                  </a:lnTo>
                  <a:lnTo>
                    <a:pt x="392" y="527"/>
                  </a:lnTo>
                  <a:cubicBezTo>
                    <a:pt x="392" y="754"/>
                    <a:pt x="276" y="823"/>
                    <a:pt x="129" y="823"/>
                  </a:cubicBezTo>
                  <a:cubicBezTo>
                    <a:pt x="84" y="823"/>
                    <a:pt x="29" y="813"/>
                    <a:pt x="0" y="801"/>
                  </a:cubicBezTo>
                  <a:lnTo>
                    <a:pt x="17" y="713"/>
                  </a:lnTo>
                  <a:cubicBezTo>
                    <a:pt x="42" y="723"/>
                    <a:pt x="78" y="732"/>
                    <a:pt x="120" y="732"/>
                  </a:cubicBezTo>
                  <a:cubicBezTo>
                    <a:pt x="223" y="732"/>
                    <a:pt x="282" y="684"/>
                    <a:pt x="282" y="515"/>
                  </a:cubicBezTo>
                  <a:lnTo>
                    <a:pt x="282" y="0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59" name="Freeform 10"/>
            <p:cNvSpPr>
              <a:spLocks noEditPoints="1"/>
            </p:cNvSpPr>
            <p:nvPr/>
          </p:nvSpPr>
          <p:spPr bwMode="auto">
            <a:xfrm>
              <a:off x="1550888" y="5445225"/>
              <a:ext cx="355600" cy="385763"/>
            </a:xfrm>
            <a:custGeom>
              <a:avLst/>
              <a:gdLst>
                <a:gd name="T0" fmla="*/ 2147483647 w 747"/>
                <a:gd name="T1" fmla="*/ 2147483647 h 809"/>
                <a:gd name="T2" fmla="*/ 2147483647 w 747"/>
                <a:gd name="T3" fmla="*/ 2147483647 h 809"/>
                <a:gd name="T4" fmla="*/ 2147483647 w 747"/>
                <a:gd name="T5" fmla="*/ 2147483647 h 809"/>
                <a:gd name="T6" fmla="*/ 2147483647 w 747"/>
                <a:gd name="T7" fmla="*/ 2147483647 h 809"/>
                <a:gd name="T8" fmla="*/ 2147483647 w 747"/>
                <a:gd name="T9" fmla="*/ 2147483647 h 809"/>
                <a:gd name="T10" fmla="*/ 2147483647 w 747"/>
                <a:gd name="T11" fmla="*/ 2147483647 h 809"/>
                <a:gd name="T12" fmla="*/ 2147483647 w 747"/>
                <a:gd name="T13" fmla="*/ 2147483647 h 809"/>
                <a:gd name="T14" fmla="*/ 2147483647 w 747"/>
                <a:gd name="T15" fmla="*/ 2147483647 h 809"/>
                <a:gd name="T16" fmla="*/ 2147483647 w 747"/>
                <a:gd name="T17" fmla="*/ 2147483647 h 809"/>
                <a:gd name="T18" fmla="*/ 2147483647 w 747"/>
                <a:gd name="T19" fmla="*/ 2147483647 h 809"/>
                <a:gd name="T20" fmla="*/ 2147483647 w 747"/>
                <a:gd name="T21" fmla="*/ 0 h 809"/>
                <a:gd name="T22" fmla="*/ 2147483647 w 747"/>
                <a:gd name="T23" fmla="*/ 0 h 809"/>
                <a:gd name="T24" fmla="*/ 0 w 747"/>
                <a:gd name="T25" fmla="*/ 2147483647 h 809"/>
                <a:gd name="T26" fmla="*/ 2147483647 w 747"/>
                <a:gd name="T27" fmla="*/ 2147483647 h 809"/>
                <a:gd name="T28" fmla="*/ 2147483647 w 747"/>
                <a:gd name="T29" fmla="*/ 2147483647 h 809"/>
                <a:gd name="T30" fmla="*/ 2147483647 w 747"/>
                <a:gd name="T31" fmla="*/ 2147483647 h 8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47" h="809">
                  <a:moveTo>
                    <a:pt x="232" y="467"/>
                  </a:moveTo>
                  <a:lnTo>
                    <a:pt x="324" y="223"/>
                  </a:lnTo>
                  <a:cubicBezTo>
                    <a:pt x="342" y="175"/>
                    <a:pt x="354" y="132"/>
                    <a:pt x="367" y="90"/>
                  </a:cubicBezTo>
                  <a:lnTo>
                    <a:pt x="369" y="90"/>
                  </a:lnTo>
                  <a:cubicBezTo>
                    <a:pt x="382" y="131"/>
                    <a:pt x="394" y="173"/>
                    <a:pt x="414" y="225"/>
                  </a:cubicBezTo>
                  <a:lnTo>
                    <a:pt x="506" y="467"/>
                  </a:lnTo>
                  <a:lnTo>
                    <a:pt x="232" y="467"/>
                  </a:lnTo>
                  <a:close/>
                  <a:moveTo>
                    <a:pt x="530" y="551"/>
                  </a:moveTo>
                  <a:lnTo>
                    <a:pt x="628" y="809"/>
                  </a:lnTo>
                  <a:lnTo>
                    <a:pt x="747" y="809"/>
                  </a:lnTo>
                  <a:lnTo>
                    <a:pt x="438" y="0"/>
                  </a:lnTo>
                  <a:lnTo>
                    <a:pt x="305" y="0"/>
                  </a:lnTo>
                  <a:lnTo>
                    <a:pt x="0" y="809"/>
                  </a:lnTo>
                  <a:lnTo>
                    <a:pt x="115" y="809"/>
                  </a:lnTo>
                  <a:lnTo>
                    <a:pt x="208" y="551"/>
                  </a:lnTo>
                  <a:lnTo>
                    <a:pt x="530" y="551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0" name="Freeform 11"/>
            <p:cNvSpPr>
              <a:spLocks noEditPoints="1"/>
            </p:cNvSpPr>
            <p:nvPr/>
          </p:nvSpPr>
          <p:spPr bwMode="auto">
            <a:xfrm>
              <a:off x="1931888" y="5442049"/>
              <a:ext cx="257175" cy="388938"/>
            </a:xfrm>
            <a:custGeom>
              <a:avLst/>
              <a:gdLst>
                <a:gd name="T0" fmla="*/ 2147483647 w 541"/>
                <a:gd name="T1" fmla="*/ 2147483647 h 816"/>
                <a:gd name="T2" fmla="*/ 2147483647 w 541"/>
                <a:gd name="T3" fmla="*/ 2147483647 h 816"/>
                <a:gd name="T4" fmla="*/ 2147483647 w 541"/>
                <a:gd name="T5" fmla="*/ 2147483647 h 816"/>
                <a:gd name="T6" fmla="*/ 2147483647 w 541"/>
                <a:gd name="T7" fmla="*/ 2147483647 h 816"/>
                <a:gd name="T8" fmla="*/ 2147483647 w 541"/>
                <a:gd name="T9" fmla="*/ 2147483647 h 816"/>
                <a:gd name="T10" fmla="*/ 2147483647 w 541"/>
                <a:gd name="T11" fmla="*/ 2147483647 h 816"/>
                <a:gd name="T12" fmla="*/ 0 w 541"/>
                <a:gd name="T13" fmla="*/ 2147483647 h 816"/>
                <a:gd name="T14" fmla="*/ 2147483647 w 541"/>
                <a:gd name="T15" fmla="*/ 2147483647 h 816"/>
                <a:gd name="T16" fmla="*/ 2147483647 w 541"/>
                <a:gd name="T17" fmla="*/ 2147483647 h 816"/>
                <a:gd name="T18" fmla="*/ 2147483647 w 541"/>
                <a:gd name="T19" fmla="*/ 2147483647 h 816"/>
                <a:gd name="T20" fmla="*/ 2147483647 w 541"/>
                <a:gd name="T21" fmla="*/ 2147483647 h 816"/>
                <a:gd name="T22" fmla="*/ 2147483647 w 541"/>
                <a:gd name="T23" fmla="*/ 2147483647 h 816"/>
                <a:gd name="T24" fmla="*/ 2147483647 w 541"/>
                <a:gd name="T25" fmla="*/ 2147483647 h 816"/>
                <a:gd name="T26" fmla="*/ 2147483647 w 541"/>
                <a:gd name="T27" fmla="*/ 0 h 816"/>
                <a:gd name="T28" fmla="*/ 0 w 541"/>
                <a:gd name="T29" fmla="*/ 1732515741 h 816"/>
                <a:gd name="T30" fmla="*/ 0 w 541"/>
                <a:gd name="T31" fmla="*/ 2147483647 h 8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1" h="816">
                  <a:moveTo>
                    <a:pt x="109" y="94"/>
                  </a:moveTo>
                  <a:cubicBezTo>
                    <a:pt x="129" y="90"/>
                    <a:pt x="169" y="85"/>
                    <a:pt x="224" y="85"/>
                  </a:cubicBezTo>
                  <a:cubicBezTo>
                    <a:pt x="342" y="85"/>
                    <a:pt x="433" y="130"/>
                    <a:pt x="433" y="245"/>
                  </a:cubicBezTo>
                  <a:cubicBezTo>
                    <a:pt x="433" y="354"/>
                    <a:pt x="351" y="417"/>
                    <a:pt x="212" y="417"/>
                  </a:cubicBezTo>
                  <a:cubicBezTo>
                    <a:pt x="172" y="417"/>
                    <a:pt x="136" y="414"/>
                    <a:pt x="109" y="406"/>
                  </a:cubicBezTo>
                  <a:lnTo>
                    <a:pt x="109" y="94"/>
                  </a:lnTo>
                  <a:close/>
                  <a:moveTo>
                    <a:pt x="0" y="816"/>
                  </a:moveTo>
                  <a:lnTo>
                    <a:pt x="109" y="816"/>
                  </a:lnTo>
                  <a:lnTo>
                    <a:pt x="109" y="494"/>
                  </a:lnTo>
                  <a:cubicBezTo>
                    <a:pt x="137" y="502"/>
                    <a:pt x="171" y="503"/>
                    <a:pt x="208" y="503"/>
                  </a:cubicBezTo>
                  <a:cubicBezTo>
                    <a:pt x="320" y="503"/>
                    <a:pt x="414" y="474"/>
                    <a:pt x="474" y="415"/>
                  </a:cubicBezTo>
                  <a:cubicBezTo>
                    <a:pt x="518" y="373"/>
                    <a:pt x="541" y="312"/>
                    <a:pt x="541" y="240"/>
                  </a:cubicBezTo>
                  <a:cubicBezTo>
                    <a:pt x="541" y="167"/>
                    <a:pt x="512" y="109"/>
                    <a:pt x="466" y="70"/>
                  </a:cubicBezTo>
                  <a:cubicBezTo>
                    <a:pt x="416" y="26"/>
                    <a:pt x="336" y="0"/>
                    <a:pt x="224" y="0"/>
                  </a:cubicBezTo>
                  <a:cubicBezTo>
                    <a:pt x="129" y="0"/>
                    <a:pt x="55" y="8"/>
                    <a:pt x="0" y="16"/>
                  </a:cubicBezTo>
                  <a:lnTo>
                    <a:pt x="0" y="816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1" name="Freeform 12"/>
            <p:cNvSpPr>
              <a:spLocks noEditPoints="1"/>
            </p:cNvSpPr>
            <p:nvPr/>
          </p:nvSpPr>
          <p:spPr bwMode="auto">
            <a:xfrm>
              <a:off x="2136676" y="5445224"/>
              <a:ext cx="354013" cy="385763"/>
            </a:xfrm>
            <a:custGeom>
              <a:avLst/>
              <a:gdLst>
                <a:gd name="T0" fmla="*/ 2147483647 w 747"/>
                <a:gd name="T1" fmla="*/ 2147483647 h 809"/>
                <a:gd name="T2" fmla="*/ 2147483647 w 747"/>
                <a:gd name="T3" fmla="*/ 2147483647 h 809"/>
                <a:gd name="T4" fmla="*/ 2147483647 w 747"/>
                <a:gd name="T5" fmla="*/ 2147483647 h 809"/>
                <a:gd name="T6" fmla="*/ 2147483647 w 747"/>
                <a:gd name="T7" fmla="*/ 2147483647 h 809"/>
                <a:gd name="T8" fmla="*/ 2147483647 w 747"/>
                <a:gd name="T9" fmla="*/ 2147483647 h 809"/>
                <a:gd name="T10" fmla="*/ 2147483647 w 747"/>
                <a:gd name="T11" fmla="*/ 2147483647 h 809"/>
                <a:gd name="T12" fmla="*/ 2147483647 w 747"/>
                <a:gd name="T13" fmla="*/ 2147483647 h 809"/>
                <a:gd name="T14" fmla="*/ 2147483647 w 747"/>
                <a:gd name="T15" fmla="*/ 2147483647 h 809"/>
                <a:gd name="T16" fmla="*/ 2147483647 w 747"/>
                <a:gd name="T17" fmla="*/ 2147483647 h 809"/>
                <a:gd name="T18" fmla="*/ 2147483647 w 747"/>
                <a:gd name="T19" fmla="*/ 2147483647 h 809"/>
                <a:gd name="T20" fmla="*/ 2147483647 w 747"/>
                <a:gd name="T21" fmla="*/ 0 h 809"/>
                <a:gd name="T22" fmla="*/ 2147483647 w 747"/>
                <a:gd name="T23" fmla="*/ 0 h 809"/>
                <a:gd name="T24" fmla="*/ 0 w 747"/>
                <a:gd name="T25" fmla="*/ 2147483647 h 809"/>
                <a:gd name="T26" fmla="*/ 2147483647 w 747"/>
                <a:gd name="T27" fmla="*/ 2147483647 h 809"/>
                <a:gd name="T28" fmla="*/ 2147483647 w 747"/>
                <a:gd name="T29" fmla="*/ 2147483647 h 809"/>
                <a:gd name="T30" fmla="*/ 2147483647 w 747"/>
                <a:gd name="T31" fmla="*/ 2147483647 h 8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47" h="809">
                  <a:moveTo>
                    <a:pt x="233" y="467"/>
                  </a:moveTo>
                  <a:lnTo>
                    <a:pt x="325" y="223"/>
                  </a:lnTo>
                  <a:cubicBezTo>
                    <a:pt x="342" y="175"/>
                    <a:pt x="355" y="132"/>
                    <a:pt x="367" y="90"/>
                  </a:cubicBezTo>
                  <a:lnTo>
                    <a:pt x="370" y="90"/>
                  </a:lnTo>
                  <a:cubicBezTo>
                    <a:pt x="382" y="131"/>
                    <a:pt x="395" y="173"/>
                    <a:pt x="414" y="225"/>
                  </a:cubicBezTo>
                  <a:lnTo>
                    <a:pt x="507" y="467"/>
                  </a:lnTo>
                  <a:lnTo>
                    <a:pt x="233" y="467"/>
                  </a:lnTo>
                  <a:close/>
                  <a:moveTo>
                    <a:pt x="531" y="551"/>
                  </a:moveTo>
                  <a:lnTo>
                    <a:pt x="629" y="809"/>
                  </a:lnTo>
                  <a:lnTo>
                    <a:pt x="747" y="809"/>
                  </a:lnTo>
                  <a:lnTo>
                    <a:pt x="439" y="0"/>
                  </a:lnTo>
                  <a:lnTo>
                    <a:pt x="305" y="0"/>
                  </a:lnTo>
                  <a:lnTo>
                    <a:pt x="0" y="809"/>
                  </a:lnTo>
                  <a:lnTo>
                    <a:pt x="115" y="809"/>
                  </a:lnTo>
                  <a:lnTo>
                    <a:pt x="209" y="551"/>
                  </a:lnTo>
                  <a:lnTo>
                    <a:pt x="531" y="551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2516088" y="5445224"/>
              <a:ext cx="320675" cy="385763"/>
            </a:xfrm>
            <a:custGeom>
              <a:avLst/>
              <a:gdLst>
                <a:gd name="T0" fmla="*/ 0 w 672"/>
                <a:gd name="T1" fmla="*/ 2147483647 h 809"/>
                <a:gd name="T2" fmla="*/ 0 w 672"/>
                <a:gd name="T3" fmla="*/ 0 h 809"/>
                <a:gd name="T4" fmla="*/ 2147483647 w 672"/>
                <a:gd name="T5" fmla="*/ 0 h 809"/>
                <a:gd name="T6" fmla="*/ 2147483647 w 672"/>
                <a:gd name="T7" fmla="*/ 2147483647 h 809"/>
                <a:gd name="T8" fmla="*/ 2147483647 w 672"/>
                <a:gd name="T9" fmla="*/ 2147483647 h 809"/>
                <a:gd name="T10" fmla="*/ 2147483647 w 672"/>
                <a:gd name="T11" fmla="*/ 2147483647 h 809"/>
                <a:gd name="T12" fmla="*/ 2147483647 w 672"/>
                <a:gd name="T13" fmla="*/ 2147483647 h 809"/>
                <a:gd name="T14" fmla="*/ 2147483647 w 672"/>
                <a:gd name="T15" fmla="*/ 0 h 809"/>
                <a:gd name="T16" fmla="*/ 2147483647 w 672"/>
                <a:gd name="T17" fmla="*/ 0 h 809"/>
                <a:gd name="T18" fmla="*/ 2147483647 w 672"/>
                <a:gd name="T19" fmla="*/ 2147483647 h 809"/>
                <a:gd name="T20" fmla="*/ 2147483647 w 672"/>
                <a:gd name="T21" fmla="*/ 2147483647 h 809"/>
                <a:gd name="T22" fmla="*/ 2147483647 w 672"/>
                <a:gd name="T23" fmla="*/ 2147483647 h 809"/>
                <a:gd name="T24" fmla="*/ 2147483647 w 672"/>
                <a:gd name="T25" fmla="*/ 2147483647 h 809"/>
                <a:gd name="T26" fmla="*/ 2147483647 w 672"/>
                <a:gd name="T27" fmla="*/ 2147483647 h 809"/>
                <a:gd name="T28" fmla="*/ 2147483647 w 672"/>
                <a:gd name="T29" fmla="*/ 2147483647 h 809"/>
                <a:gd name="T30" fmla="*/ 2147483647 w 672"/>
                <a:gd name="T31" fmla="*/ 2147483647 h 809"/>
                <a:gd name="T32" fmla="*/ 0 w 672"/>
                <a:gd name="T33" fmla="*/ 2147483647 h 8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2" h="809">
                  <a:moveTo>
                    <a:pt x="0" y="809"/>
                  </a:moveTo>
                  <a:lnTo>
                    <a:pt x="0" y="0"/>
                  </a:lnTo>
                  <a:lnTo>
                    <a:pt x="124" y="0"/>
                  </a:lnTo>
                  <a:lnTo>
                    <a:pt x="420" y="419"/>
                  </a:lnTo>
                  <a:cubicBezTo>
                    <a:pt x="487" y="516"/>
                    <a:pt x="536" y="594"/>
                    <a:pt x="578" y="676"/>
                  </a:cubicBezTo>
                  <a:lnTo>
                    <a:pt x="580" y="674"/>
                  </a:lnTo>
                  <a:cubicBezTo>
                    <a:pt x="570" y="573"/>
                    <a:pt x="569" y="476"/>
                    <a:pt x="569" y="356"/>
                  </a:cubicBezTo>
                  <a:lnTo>
                    <a:pt x="569" y="0"/>
                  </a:lnTo>
                  <a:lnTo>
                    <a:pt x="672" y="0"/>
                  </a:lnTo>
                  <a:lnTo>
                    <a:pt x="672" y="809"/>
                  </a:lnTo>
                  <a:lnTo>
                    <a:pt x="560" y="809"/>
                  </a:lnTo>
                  <a:lnTo>
                    <a:pt x="269" y="392"/>
                  </a:lnTo>
                  <a:cubicBezTo>
                    <a:pt x="205" y="298"/>
                    <a:pt x="144" y="206"/>
                    <a:pt x="100" y="122"/>
                  </a:cubicBezTo>
                  <a:lnTo>
                    <a:pt x="96" y="124"/>
                  </a:lnTo>
                  <a:cubicBezTo>
                    <a:pt x="102" y="225"/>
                    <a:pt x="103" y="320"/>
                    <a:pt x="103" y="441"/>
                  </a:cubicBezTo>
                  <a:lnTo>
                    <a:pt x="103" y="809"/>
                  </a:lnTo>
                  <a:lnTo>
                    <a:pt x="0" y="809"/>
                  </a:lnTo>
                </a:path>
              </a:pathLst>
            </a:custGeom>
            <a:solidFill>
              <a:srgbClr val="D2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46"/>
            </a:p>
          </p:txBody>
        </p:sp>
      </p:grpSp>
      <p:sp>
        <p:nvSpPr>
          <p:cNvPr id="6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/>
          <a:srcRect l="8204"/>
          <a:stretch/>
        </p:blipFill>
        <p:spPr>
          <a:xfrm>
            <a:off x="-10767" y="-12001"/>
            <a:ext cx="6868767" cy="5713980"/>
          </a:xfrm>
          <a:prstGeom prst="rect">
            <a:avLst/>
          </a:prstGeom>
        </p:spPr>
      </p:pic>
      <p:grpSp>
        <p:nvGrpSpPr>
          <p:cNvPr id="64" name="グループ化 63"/>
          <p:cNvGrpSpPr/>
          <p:nvPr/>
        </p:nvGrpSpPr>
        <p:grpSpPr bwMode="gray">
          <a:xfrm>
            <a:off x="346352" y="3288816"/>
            <a:ext cx="3880275" cy="1849546"/>
            <a:chOff x="608805" y="2547050"/>
            <a:chExt cx="5121276" cy="1169982"/>
          </a:xfrm>
        </p:grpSpPr>
        <p:grpSp>
          <p:nvGrpSpPr>
            <p:cNvPr id="65" name="グループ化 64"/>
            <p:cNvGrpSpPr/>
            <p:nvPr/>
          </p:nvGrpSpPr>
          <p:grpSpPr bwMode="gray">
            <a:xfrm>
              <a:off x="3336842" y="2547050"/>
              <a:ext cx="1074026" cy="813205"/>
              <a:chOff x="237728" y="10319"/>
              <a:chExt cx="8596314" cy="6508751"/>
            </a:xfrm>
          </p:grpSpPr>
          <p:sp>
            <p:nvSpPr>
              <p:cNvPr id="77" name="Freeform 6"/>
              <p:cNvSpPr>
                <a:spLocks noChangeAspect="1"/>
              </p:cNvSpPr>
              <p:nvPr/>
            </p:nvSpPr>
            <p:spPr bwMode="gray">
              <a:xfrm>
                <a:off x="237728" y="445294"/>
                <a:ext cx="8596313" cy="6073775"/>
              </a:xfrm>
              <a:custGeom>
                <a:avLst/>
                <a:gdLst>
                  <a:gd name="T0" fmla="*/ 13429 w 18069"/>
                  <a:gd name="T1" fmla="*/ 16 h 12762"/>
                  <a:gd name="T2" fmla="*/ 12351 w 18069"/>
                  <a:gd name="T3" fmla="*/ 208 h 12762"/>
                  <a:gd name="T4" fmla="*/ 7558 w 18069"/>
                  <a:gd name="T5" fmla="*/ 6757 h 12762"/>
                  <a:gd name="T6" fmla="*/ 2474 w 18069"/>
                  <a:gd name="T7" fmla="*/ 7852 h 12762"/>
                  <a:gd name="T8" fmla="*/ 0 w 18069"/>
                  <a:gd name="T9" fmla="*/ 12762 h 12762"/>
                  <a:gd name="T10" fmla="*/ 3099 w 18069"/>
                  <a:gd name="T11" fmla="*/ 8567 h 12762"/>
                  <a:gd name="T12" fmla="*/ 3063 w 18069"/>
                  <a:gd name="T13" fmla="*/ 8510 h 12762"/>
                  <a:gd name="T14" fmla="*/ 3099 w 18069"/>
                  <a:gd name="T15" fmla="*/ 8567 h 12762"/>
                  <a:gd name="T16" fmla="*/ 7264 w 18069"/>
                  <a:gd name="T17" fmla="*/ 8008 h 12762"/>
                  <a:gd name="T18" fmla="*/ 6501 w 18069"/>
                  <a:gd name="T19" fmla="*/ 8628 h 12762"/>
                  <a:gd name="T20" fmla="*/ 9409 w 18069"/>
                  <a:gd name="T21" fmla="*/ 7000 h 12762"/>
                  <a:gd name="T22" fmla="*/ 8790 w 18069"/>
                  <a:gd name="T23" fmla="*/ 6767 h 12762"/>
                  <a:gd name="T24" fmla="*/ 12474 w 18069"/>
                  <a:gd name="T25" fmla="*/ 1974 h 12762"/>
                  <a:gd name="T26" fmla="*/ 12474 w 18069"/>
                  <a:gd name="T27" fmla="*/ 1973 h 12762"/>
                  <a:gd name="T28" fmla="*/ 18069 w 18069"/>
                  <a:gd name="T29" fmla="*/ 3224 h 12762"/>
                  <a:gd name="T30" fmla="*/ 13429 w 18069"/>
                  <a:gd name="T31" fmla="*/ 16 h 12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069" h="12762">
                    <a:moveTo>
                      <a:pt x="13429" y="16"/>
                    </a:moveTo>
                    <a:cubicBezTo>
                      <a:pt x="13079" y="18"/>
                      <a:pt x="12719" y="77"/>
                      <a:pt x="12351" y="208"/>
                    </a:cubicBezTo>
                    <a:cubicBezTo>
                      <a:pt x="10810" y="757"/>
                      <a:pt x="9134" y="2572"/>
                      <a:pt x="7558" y="6757"/>
                    </a:cubicBezTo>
                    <a:cubicBezTo>
                      <a:pt x="7558" y="6757"/>
                      <a:pt x="5005" y="4912"/>
                      <a:pt x="2474" y="7852"/>
                    </a:cubicBezTo>
                    <a:cubicBezTo>
                      <a:pt x="1613" y="8850"/>
                      <a:pt x="755" y="10400"/>
                      <a:pt x="0" y="12762"/>
                    </a:cubicBezTo>
                    <a:cubicBezTo>
                      <a:pt x="0" y="12762"/>
                      <a:pt x="1298" y="10139"/>
                      <a:pt x="3099" y="8567"/>
                    </a:cubicBezTo>
                    <a:cubicBezTo>
                      <a:pt x="3087" y="8548"/>
                      <a:pt x="3075" y="8529"/>
                      <a:pt x="3063" y="8510"/>
                    </a:cubicBezTo>
                    <a:cubicBezTo>
                      <a:pt x="3075" y="8529"/>
                      <a:pt x="3088" y="8548"/>
                      <a:pt x="3099" y="8567"/>
                    </a:cubicBezTo>
                    <a:cubicBezTo>
                      <a:pt x="4336" y="7488"/>
                      <a:pt x="5809" y="6905"/>
                      <a:pt x="7264" y="8008"/>
                    </a:cubicBezTo>
                    <a:lnTo>
                      <a:pt x="6501" y="8628"/>
                    </a:lnTo>
                    <a:lnTo>
                      <a:pt x="9409" y="7000"/>
                    </a:lnTo>
                    <a:lnTo>
                      <a:pt x="8790" y="6767"/>
                    </a:lnTo>
                    <a:cubicBezTo>
                      <a:pt x="8790" y="6767"/>
                      <a:pt x="9980" y="3215"/>
                      <a:pt x="12474" y="1974"/>
                    </a:cubicBezTo>
                    <a:cubicBezTo>
                      <a:pt x="12474" y="1974"/>
                      <a:pt x="12474" y="1974"/>
                      <a:pt x="12474" y="1973"/>
                    </a:cubicBezTo>
                    <a:cubicBezTo>
                      <a:pt x="13905" y="1262"/>
                      <a:pt x="15762" y="1310"/>
                      <a:pt x="18069" y="3224"/>
                    </a:cubicBezTo>
                    <a:cubicBezTo>
                      <a:pt x="18069" y="3224"/>
                      <a:pt x="16061" y="0"/>
                      <a:pt x="13429" y="16"/>
                    </a:cubicBezTo>
                    <a:close/>
                  </a:path>
                </a:pathLst>
              </a:custGeom>
              <a:solidFill>
                <a:srgbClr val="829AC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78" name="Freeform 9"/>
              <p:cNvSpPr>
                <a:spLocks noChangeAspect="1"/>
              </p:cNvSpPr>
              <p:nvPr/>
            </p:nvSpPr>
            <p:spPr bwMode="gray">
              <a:xfrm>
                <a:off x="237728" y="4182270"/>
                <a:ext cx="1474788" cy="2336800"/>
              </a:xfrm>
              <a:custGeom>
                <a:avLst/>
                <a:gdLst>
                  <a:gd name="T0" fmla="*/ 2474 w 3099"/>
                  <a:gd name="T1" fmla="*/ 0 h 4910"/>
                  <a:gd name="T2" fmla="*/ 3099 w 3099"/>
                  <a:gd name="T3" fmla="*/ 715 h 4910"/>
                  <a:gd name="T4" fmla="*/ 0 w 3099"/>
                  <a:gd name="T5" fmla="*/ 4910 h 4910"/>
                  <a:gd name="T6" fmla="*/ 2474 w 3099"/>
                  <a:gd name="T7" fmla="*/ 0 h 4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99" h="4910">
                    <a:moveTo>
                      <a:pt x="2474" y="0"/>
                    </a:moveTo>
                    <a:cubicBezTo>
                      <a:pt x="2696" y="172"/>
                      <a:pt x="2909" y="406"/>
                      <a:pt x="3099" y="715"/>
                    </a:cubicBezTo>
                    <a:cubicBezTo>
                      <a:pt x="1298" y="2287"/>
                      <a:pt x="0" y="4910"/>
                      <a:pt x="0" y="4910"/>
                    </a:cubicBezTo>
                    <a:cubicBezTo>
                      <a:pt x="755" y="2548"/>
                      <a:pt x="1614" y="998"/>
                      <a:pt x="2474" y="0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  <p:sp>
            <p:nvSpPr>
              <p:cNvPr id="79" name="Freeform 7"/>
              <p:cNvSpPr>
                <a:spLocks noChangeAspect="1"/>
              </p:cNvSpPr>
              <p:nvPr/>
            </p:nvSpPr>
            <p:spPr bwMode="gray">
              <a:xfrm>
                <a:off x="6060679" y="10319"/>
                <a:ext cx="2773363" cy="1968500"/>
              </a:xfrm>
              <a:custGeom>
                <a:avLst/>
                <a:gdLst>
                  <a:gd name="T0" fmla="*/ 111 w 5829"/>
                  <a:gd name="T1" fmla="*/ 1121 h 4137"/>
                  <a:gd name="T2" fmla="*/ 5829 w 5829"/>
                  <a:gd name="T3" fmla="*/ 4137 h 4137"/>
                  <a:gd name="T4" fmla="*/ 234 w 5829"/>
                  <a:gd name="T5" fmla="*/ 2886 h 4137"/>
                  <a:gd name="T6" fmla="*/ 111 w 5829"/>
                  <a:gd name="T7" fmla="*/ 1121 h 4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29" h="4137">
                    <a:moveTo>
                      <a:pt x="111" y="1121"/>
                    </a:moveTo>
                    <a:cubicBezTo>
                      <a:pt x="3252" y="0"/>
                      <a:pt x="5829" y="4137"/>
                      <a:pt x="5829" y="4137"/>
                    </a:cubicBezTo>
                    <a:cubicBezTo>
                      <a:pt x="3522" y="2223"/>
                      <a:pt x="1665" y="2175"/>
                      <a:pt x="234" y="2886"/>
                    </a:cubicBezTo>
                    <a:cubicBezTo>
                      <a:pt x="15" y="2223"/>
                      <a:pt x="0" y="1635"/>
                      <a:pt x="111" y="1121"/>
                    </a:cubicBezTo>
                  </a:path>
                </a:pathLst>
              </a:custGeom>
              <a:solidFill>
                <a:srgbClr val="344FA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46"/>
              </a:p>
            </p:txBody>
          </p:sp>
        </p:grpSp>
        <p:sp>
          <p:nvSpPr>
            <p:cNvPr id="66" name="Freeform 13"/>
            <p:cNvSpPr>
              <a:spLocks/>
            </p:cNvSpPr>
            <p:nvPr/>
          </p:nvSpPr>
          <p:spPr bwMode="gray">
            <a:xfrm>
              <a:off x="3960018" y="3113782"/>
              <a:ext cx="527050" cy="598488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gray">
            <a:xfrm>
              <a:off x="4636293" y="3115369"/>
              <a:ext cx="398463" cy="593725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8" name="Freeform 15"/>
            <p:cNvSpPr>
              <a:spLocks noEditPoints="1"/>
            </p:cNvSpPr>
            <p:nvPr/>
          </p:nvSpPr>
          <p:spPr bwMode="gray">
            <a:xfrm>
              <a:off x="5115718" y="3107432"/>
              <a:ext cx="614363" cy="609600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69" name="Freeform 16"/>
            <p:cNvSpPr>
              <a:spLocks noEditPoints="1"/>
            </p:cNvSpPr>
            <p:nvPr/>
          </p:nvSpPr>
          <p:spPr bwMode="gray">
            <a:xfrm>
              <a:off x="608805" y="3191569"/>
              <a:ext cx="355600" cy="512763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0" name="Freeform 17"/>
            <p:cNvSpPr>
              <a:spLocks noEditPoints="1"/>
            </p:cNvSpPr>
            <p:nvPr/>
          </p:nvSpPr>
          <p:spPr bwMode="gray">
            <a:xfrm>
              <a:off x="1034255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gray">
            <a:xfrm>
              <a:off x="1434305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gray">
            <a:xfrm>
              <a:off x="1780380" y="3189982"/>
              <a:ext cx="320675" cy="509588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gray">
            <a:xfrm>
              <a:off x="2150268" y="3337619"/>
              <a:ext cx="334963" cy="361950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4" name="Freeform 21"/>
            <p:cNvSpPr>
              <a:spLocks noEditPoints="1"/>
            </p:cNvSpPr>
            <p:nvPr/>
          </p:nvSpPr>
          <p:spPr bwMode="gray">
            <a:xfrm>
              <a:off x="2553493" y="3337619"/>
              <a:ext cx="355600" cy="366713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gray">
            <a:xfrm>
              <a:off x="2956718" y="3258244"/>
              <a:ext cx="258763" cy="444500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gray">
            <a:xfrm>
              <a:off x="3380580" y="3337619"/>
              <a:ext cx="279400" cy="366713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solidFill>
              <a:srgbClr val="344FA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287948" y="3512911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ln w="12700">
                  <a:solidFill>
                    <a:schemeClr val="bg1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ln w="12700">
                <a:solidFill>
                  <a:schemeClr val="bg1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87948" y="3512911"/>
            <a:ext cx="1871085" cy="261050"/>
          </a:xfrm>
          <a:prstGeom prst="rect">
            <a:avLst/>
          </a:prstGeom>
          <a:noFill/>
        </p:spPr>
        <p:txBody>
          <a:bodyPr wrap="none" lIns="58132" tIns="34330" rIns="58132" bIns="34330" rtlCol="0">
            <a:spAutoFit/>
          </a:bodyPr>
          <a:lstStyle/>
          <a:p>
            <a:pPr algn="l"/>
            <a:r>
              <a:rPr lang="ja-JP" altLang="en-US" sz="1246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現場主義、グループウェア</a:t>
            </a:r>
            <a:endParaRPr lang="en-US" altLang="ja-JP" sz="1246" baseline="0" dirty="0">
              <a:solidFill>
                <a:schemeClr val="tx1">
                  <a:lumMod val="75000"/>
                  <a:lumOff val="2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49301" y="5193016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ln w="12700"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49301" y="5193016"/>
            <a:ext cx="1994068" cy="239826"/>
          </a:xfrm>
          <a:prstGeom prst="rect">
            <a:avLst/>
          </a:prstGeom>
          <a:noFill/>
        </p:spPr>
        <p:txBody>
          <a:bodyPr wrap="square" lIns="58132" tIns="34330" rIns="58132" bIns="34330" rtlCol="0">
            <a:spAutoFit/>
          </a:bodyPr>
          <a:lstStyle/>
          <a:p>
            <a:pPr algn="dist"/>
            <a:r>
              <a:rPr lang="ja-JP" altLang="en-US" sz="1108" b="0" baseline="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</a:rPr>
              <a:t>デスクネッツ ネオ</a:t>
            </a:r>
          </a:p>
        </p:txBody>
      </p:sp>
    </p:spTree>
    <p:extLst>
      <p:ext uri="{BB962C8B-B14F-4D97-AF65-F5344CB8AC3E}">
        <p14:creationId xmlns:p14="http://schemas.microsoft.com/office/powerpoint/2010/main" val="203118917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40" name="グループ化 39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41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2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1059393"/>
            <a:ext cx="6615237" cy="824124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24" name="直線コネクタ 23"/>
          <p:cNvCxnSpPr/>
          <p:nvPr/>
        </p:nvCxnSpPr>
        <p:spPr>
          <a:xfrm>
            <a:off x="82388" y="99082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0821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説明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25" name="グループ化 24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6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8788" y="1059392"/>
            <a:ext cx="6615237" cy="11893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385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316520" indent="0">
              <a:buNone/>
              <a:defRPr sz="1385"/>
            </a:lvl2pPr>
            <a:lvl3pPr marL="633039" indent="0">
              <a:buNone/>
              <a:defRPr sz="1246"/>
            </a:lvl3pPr>
            <a:lvl4pPr marL="949559" indent="0">
              <a:buNone/>
              <a:defRPr sz="1108"/>
            </a:lvl4pPr>
            <a:lvl5pPr marL="1266078" indent="0">
              <a:buNone/>
              <a:defRPr sz="1108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82388" y="99082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3421619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7750" y="5975812"/>
            <a:ext cx="5080740" cy="1967442"/>
          </a:xfrm>
        </p:spPr>
        <p:txBody>
          <a:bodyPr anchor="t"/>
          <a:lstStyle>
            <a:lvl1pPr algn="l">
              <a:defRPr sz="2215" b="0" cap="none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576386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>
          <a:xfrm>
            <a:off x="253530" y="376492"/>
            <a:ext cx="6615237" cy="82235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338195" y="1198844"/>
            <a:ext cx="623146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 bwMode="white">
          <a:xfrm>
            <a:off x="338195" y="1416607"/>
            <a:ext cx="2832137" cy="7800867"/>
          </a:xfrm>
        </p:spPr>
        <p:txBody>
          <a:bodyPr>
            <a:normAutofit/>
          </a:bodyPr>
          <a:lstStyle>
            <a:lvl1pPr marL="237390" indent="-237390">
              <a:spcBef>
                <a:spcPts val="831"/>
              </a:spcBef>
              <a:buClr>
                <a:srgbClr val="44C7EE"/>
              </a:buClr>
              <a:buFont typeface="Wingdings" pitchFamily="2" charset="2"/>
              <a:buChar char="n"/>
              <a:defRPr sz="1523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246182" indent="-184636">
              <a:defRPr sz="1108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69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 bwMode="white">
          <a:xfrm>
            <a:off x="3279445" y="1416607"/>
            <a:ext cx="2832137" cy="7800867"/>
          </a:xfrm>
        </p:spPr>
        <p:txBody>
          <a:bodyPr>
            <a:normAutofit/>
          </a:bodyPr>
          <a:lstStyle>
            <a:lvl1pPr marL="237390" indent="-237390">
              <a:spcBef>
                <a:spcPts val="831"/>
              </a:spcBef>
              <a:buClr>
                <a:srgbClr val="44C7EE"/>
              </a:buClr>
              <a:buFont typeface="Wingdings" pitchFamily="2" charset="2"/>
              <a:buChar char="n"/>
              <a:defRPr sz="1523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</a:defRPr>
            </a:lvl1pPr>
            <a:lvl2pPr marL="246182" indent="-184636">
              <a:defRPr sz="1108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69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83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2747496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23" name="グループ化 22"/>
          <p:cNvGrpSpPr/>
          <p:nvPr/>
        </p:nvGrpSpPr>
        <p:grpSpPr>
          <a:xfrm>
            <a:off x="5167580" y="132774"/>
            <a:ext cx="1581935" cy="754036"/>
            <a:chOff x="7747883" y="76200"/>
            <a:chExt cx="2783393" cy="635881"/>
          </a:xfrm>
          <a:solidFill>
            <a:srgbClr val="D3DBED"/>
          </a:solidFill>
        </p:grpSpPr>
        <p:sp>
          <p:nvSpPr>
            <p:cNvPr id="24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5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6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82388" y="990821"/>
            <a:ext cx="667163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84737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3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60860" y="9529509"/>
            <a:ext cx="3417992" cy="3873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6350388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48198" y="71049"/>
            <a:ext cx="6172200" cy="825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0" y="1015228"/>
            <a:ext cx="53233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ライド番号プレースホルダー 2"/>
          <p:cNvSpPr txBox="1">
            <a:spLocks/>
          </p:cNvSpPr>
          <p:nvPr/>
        </p:nvSpPr>
        <p:spPr>
          <a:xfrm>
            <a:off x="5173809" y="9449657"/>
            <a:ext cx="1600200" cy="527403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lang="ja-JP" altLang="en-US" sz="727" smtClean="0"/>
              <a:pPr/>
              <a:t>‹#›</a:t>
            </a:fld>
            <a:endParaRPr lang="ja-JP" altLang="en-US" sz="831" dirty="0"/>
          </a:p>
        </p:txBody>
      </p:sp>
      <p:sp>
        <p:nvSpPr>
          <p:cNvPr id="26" name="正方形/長方形 25"/>
          <p:cNvSpPr/>
          <p:nvPr/>
        </p:nvSpPr>
        <p:spPr>
          <a:xfrm>
            <a:off x="1171384" y="0"/>
            <a:ext cx="5686616" cy="1456000"/>
          </a:xfrm>
          <a:prstGeom prst="rect">
            <a:avLst/>
          </a:prstGeom>
          <a:solidFill>
            <a:srgbClr val="E6F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-1" y="0"/>
            <a:ext cx="1171385" cy="1456000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5167580" y="558560"/>
            <a:ext cx="1581935" cy="754036"/>
            <a:chOff x="7747883" y="76200"/>
            <a:chExt cx="2783393" cy="635881"/>
          </a:xfrm>
          <a:solidFill>
            <a:schemeClr val="bg1"/>
          </a:solidFill>
        </p:grpSpPr>
        <p:sp>
          <p:nvSpPr>
            <p:cNvPr id="31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45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>
            <a:lvl1pPr>
              <a:defRPr sz="727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02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</p:sldLayoutIdLst>
  <p:hf hdr="0" dt="0"/>
  <p:txStyles>
    <p:titleStyle>
      <a:lvl1pPr algn="l" defTabSz="633039" rtl="0" eaLnBrk="1" latinLnBrk="0" hangingPunct="1">
        <a:spcBef>
          <a:spcPct val="0"/>
        </a:spcBef>
        <a:buNone/>
        <a:defRPr kumimoji="1" sz="2215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37390" indent="-23739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97825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spcBef>
          <a:spcPct val="20000"/>
        </a:spcBef>
        <a:buFont typeface="Arial" pitchFamily="34" charset="0"/>
        <a:buChar char="»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38788" y="168469"/>
            <a:ext cx="6615237" cy="8223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8788" y="1104573"/>
            <a:ext cx="6615237" cy="8196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73809" y="9113462"/>
            <a:ext cx="1600200" cy="3873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7">
                <a:solidFill>
                  <a:schemeClr val="bg1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173809" y="9529509"/>
            <a:ext cx="1600200" cy="3873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7">
                <a:solidFill>
                  <a:schemeClr val="bg1"/>
                </a:solidFill>
              </a:defRPr>
            </a:lvl1pPr>
          </a:lstStyle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>
            <a:lvl1pPr>
              <a:defRPr sz="727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84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hdr="0" dt="0"/>
  <p:txStyles>
    <p:titleStyle>
      <a:lvl1pPr algn="l" defTabSz="633039" rtl="0" eaLnBrk="1" latinLnBrk="0" hangingPunct="1">
        <a:spcBef>
          <a:spcPct val="0"/>
        </a:spcBef>
        <a:buNone/>
        <a:defRPr kumimoji="1" sz="2215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37390" indent="-23739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93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44" indent="-197825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66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24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spcBef>
          <a:spcPct val="20000"/>
        </a:spcBef>
        <a:buFont typeface="Arial" pitchFamily="34" charset="0"/>
        <a:buChar char="»"/>
        <a:defRPr kumimoji="1" sz="124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48198" y="71049"/>
            <a:ext cx="6172200" cy="825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0" y="1015228"/>
            <a:ext cx="53233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ライド番号プレースホルダー 2"/>
          <p:cNvSpPr txBox="1">
            <a:spLocks/>
          </p:cNvSpPr>
          <p:nvPr/>
        </p:nvSpPr>
        <p:spPr>
          <a:xfrm>
            <a:off x="5173809" y="9449657"/>
            <a:ext cx="1600200" cy="527403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lang="ja-JP" altLang="en-US" sz="727" smtClean="0"/>
              <a:pPr/>
              <a:t>‹#›</a:t>
            </a:fld>
            <a:endParaRPr lang="ja-JP" altLang="en-US" sz="831" dirty="0"/>
          </a:p>
        </p:txBody>
      </p:sp>
      <p:sp>
        <p:nvSpPr>
          <p:cNvPr id="26" name="正方形/長方形 25"/>
          <p:cNvSpPr/>
          <p:nvPr/>
        </p:nvSpPr>
        <p:spPr>
          <a:xfrm>
            <a:off x="1171384" y="0"/>
            <a:ext cx="5686616" cy="1456000"/>
          </a:xfrm>
          <a:prstGeom prst="rect">
            <a:avLst/>
          </a:prstGeom>
          <a:solidFill>
            <a:srgbClr val="E6F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-1" y="0"/>
            <a:ext cx="1171385" cy="1456000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5167580" y="558560"/>
            <a:ext cx="1581935" cy="754036"/>
            <a:chOff x="7747883" y="76200"/>
            <a:chExt cx="2783393" cy="635881"/>
          </a:xfrm>
          <a:solidFill>
            <a:schemeClr val="bg1"/>
          </a:solidFill>
        </p:grpSpPr>
        <p:sp>
          <p:nvSpPr>
            <p:cNvPr id="31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45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>
            <a:lvl1pPr>
              <a:defRPr sz="727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853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dt="0"/>
  <p:txStyles>
    <p:titleStyle>
      <a:lvl1pPr algn="l" defTabSz="633039" rtl="0" eaLnBrk="1" latinLnBrk="0" hangingPunct="1">
        <a:spcBef>
          <a:spcPct val="0"/>
        </a:spcBef>
        <a:buNone/>
        <a:defRPr kumimoji="1" sz="2215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37390" indent="-23739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97825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spcBef>
          <a:spcPct val="20000"/>
        </a:spcBef>
        <a:buFont typeface="Arial" pitchFamily="34" charset="0"/>
        <a:buChar char="»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38788" y="168469"/>
            <a:ext cx="6615237" cy="8223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8788" y="1104573"/>
            <a:ext cx="6615237" cy="8196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73809" y="9113462"/>
            <a:ext cx="1600200" cy="3873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7">
                <a:solidFill>
                  <a:schemeClr val="bg1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173809" y="9529509"/>
            <a:ext cx="1600200" cy="3873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7">
                <a:solidFill>
                  <a:schemeClr val="bg1"/>
                </a:solidFill>
              </a:defRPr>
            </a:lvl1pPr>
          </a:lstStyle>
          <a:p>
            <a:fld id="{E61778AA-BBCD-4C9E-A8BA-663C77A01EF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>
            <a:lvl1pPr>
              <a:defRPr sz="727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025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</p:sldLayoutIdLst>
  <p:hf hdr="0" dt="0"/>
  <p:txStyles>
    <p:titleStyle>
      <a:lvl1pPr algn="l" defTabSz="633039" rtl="0" eaLnBrk="1" latinLnBrk="0" hangingPunct="1">
        <a:spcBef>
          <a:spcPct val="0"/>
        </a:spcBef>
        <a:buNone/>
        <a:defRPr kumimoji="1" sz="2215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37390" indent="-23739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93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44" indent="-197825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66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24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spcBef>
          <a:spcPct val="20000"/>
        </a:spcBef>
        <a:buFont typeface="Arial" pitchFamily="34" charset="0"/>
        <a:buChar char="»"/>
        <a:defRPr kumimoji="1" sz="124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1" y="9561419"/>
            <a:ext cx="6857999" cy="344581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48198" y="71049"/>
            <a:ext cx="6172200" cy="825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0" y="1015228"/>
            <a:ext cx="53233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ライド番号プレースホルダー 2"/>
          <p:cNvSpPr txBox="1">
            <a:spLocks/>
          </p:cNvSpPr>
          <p:nvPr/>
        </p:nvSpPr>
        <p:spPr>
          <a:xfrm>
            <a:off x="5173809" y="9449657"/>
            <a:ext cx="1600200" cy="527403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lang="ja-JP" altLang="en-US" sz="727" smtClean="0"/>
              <a:pPr/>
              <a:t>‹#›</a:t>
            </a:fld>
            <a:endParaRPr lang="ja-JP" altLang="en-US" sz="831" dirty="0"/>
          </a:p>
        </p:txBody>
      </p:sp>
      <p:sp>
        <p:nvSpPr>
          <p:cNvPr id="26" name="正方形/長方形 25"/>
          <p:cNvSpPr/>
          <p:nvPr/>
        </p:nvSpPr>
        <p:spPr>
          <a:xfrm>
            <a:off x="1171384" y="0"/>
            <a:ext cx="5686616" cy="1456000"/>
          </a:xfrm>
          <a:prstGeom prst="rect">
            <a:avLst/>
          </a:prstGeom>
          <a:solidFill>
            <a:srgbClr val="E6F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-1" y="0"/>
            <a:ext cx="1171385" cy="1456000"/>
          </a:xfrm>
          <a:prstGeom prst="rect">
            <a:avLst/>
          </a:prstGeom>
          <a:solidFill>
            <a:srgbClr val="344F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1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5167580" y="558560"/>
            <a:ext cx="1581935" cy="754036"/>
            <a:chOff x="7747883" y="76200"/>
            <a:chExt cx="2783393" cy="635881"/>
          </a:xfrm>
          <a:solidFill>
            <a:schemeClr val="bg1"/>
          </a:solidFill>
        </p:grpSpPr>
        <p:sp>
          <p:nvSpPr>
            <p:cNvPr id="31" name="Freeform 6"/>
            <p:cNvSpPr>
              <a:spLocks noChangeAspect="1"/>
            </p:cNvSpPr>
            <p:nvPr/>
          </p:nvSpPr>
          <p:spPr bwMode="auto">
            <a:xfrm>
              <a:off x="9230560" y="105737"/>
              <a:ext cx="583729" cy="412437"/>
            </a:xfrm>
            <a:custGeom>
              <a:avLst/>
              <a:gdLst>
                <a:gd name="T0" fmla="*/ 13429 w 18069"/>
                <a:gd name="T1" fmla="*/ 16 h 12762"/>
                <a:gd name="T2" fmla="*/ 12351 w 18069"/>
                <a:gd name="T3" fmla="*/ 208 h 12762"/>
                <a:gd name="T4" fmla="*/ 7558 w 18069"/>
                <a:gd name="T5" fmla="*/ 6757 h 12762"/>
                <a:gd name="T6" fmla="*/ 2474 w 18069"/>
                <a:gd name="T7" fmla="*/ 7852 h 12762"/>
                <a:gd name="T8" fmla="*/ 0 w 18069"/>
                <a:gd name="T9" fmla="*/ 12762 h 12762"/>
                <a:gd name="T10" fmla="*/ 3099 w 18069"/>
                <a:gd name="T11" fmla="*/ 8567 h 12762"/>
                <a:gd name="T12" fmla="*/ 3063 w 18069"/>
                <a:gd name="T13" fmla="*/ 8510 h 12762"/>
                <a:gd name="T14" fmla="*/ 3099 w 18069"/>
                <a:gd name="T15" fmla="*/ 8567 h 12762"/>
                <a:gd name="T16" fmla="*/ 7264 w 18069"/>
                <a:gd name="T17" fmla="*/ 8008 h 12762"/>
                <a:gd name="T18" fmla="*/ 6501 w 18069"/>
                <a:gd name="T19" fmla="*/ 8628 h 12762"/>
                <a:gd name="T20" fmla="*/ 9409 w 18069"/>
                <a:gd name="T21" fmla="*/ 7000 h 12762"/>
                <a:gd name="T22" fmla="*/ 8790 w 18069"/>
                <a:gd name="T23" fmla="*/ 6767 h 12762"/>
                <a:gd name="T24" fmla="*/ 12474 w 18069"/>
                <a:gd name="T25" fmla="*/ 1974 h 12762"/>
                <a:gd name="T26" fmla="*/ 12474 w 18069"/>
                <a:gd name="T27" fmla="*/ 1973 h 12762"/>
                <a:gd name="T28" fmla="*/ 18069 w 18069"/>
                <a:gd name="T29" fmla="*/ 3224 h 12762"/>
                <a:gd name="T30" fmla="*/ 13429 w 18069"/>
                <a:gd name="T31" fmla="*/ 16 h 1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69" h="12762">
                  <a:moveTo>
                    <a:pt x="13429" y="16"/>
                  </a:moveTo>
                  <a:cubicBezTo>
                    <a:pt x="13079" y="18"/>
                    <a:pt x="12719" y="77"/>
                    <a:pt x="12351" y="208"/>
                  </a:cubicBezTo>
                  <a:cubicBezTo>
                    <a:pt x="10810" y="757"/>
                    <a:pt x="9134" y="2572"/>
                    <a:pt x="7558" y="6757"/>
                  </a:cubicBezTo>
                  <a:cubicBezTo>
                    <a:pt x="7558" y="6757"/>
                    <a:pt x="5005" y="4912"/>
                    <a:pt x="2474" y="7852"/>
                  </a:cubicBezTo>
                  <a:cubicBezTo>
                    <a:pt x="1613" y="8850"/>
                    <a:pt x="755" y="10400"/>
                    <a:pt x="0" y="12762"/>
                  </a:cubicBezTo>
                  <a:cubicBezTo>
                    <a:pt x="0" y="12762"/>
                    <a:pt x="1298" y="10139"/>
                    <a:pt x="3099" y="8567"/>
                  </a:cubicBezTo>
                  <a:cubicBezTo>
                    <a:pt x="3087" y="8548"/>
                    <a:pt x="3075" y="8529"/>
                    <a:pt x="3063" y="8510"/>
                  </a:cubicBezTo>
                  <a:cubicBezTo>
                    <a:pt x="3075" y="8529"/>
                    <a:pt x="3088" y="8548"/>
                    <a:pt x="3099" y="8567"/>
                  </a:cubicBezTo>
                  <a:cubicBezTo>
                    <a:pt x="4336" y="7488"/>
                    <a:pt x="5809" y="6905"/>
                    <a:pt x="7264" y="8008"/>
                  </a:cubicBezTo>
                  <a:lnTo>
                    <a:pt x="6501" y="8628"/>
                  </a:lnTo>
                  <a:lnTo>
                    <a:pt x="9409" y="7000"/>
                  </a:lnTo>
                  <a:lnTo>
                    <a:pt x="8790" y="6767"/>
                  </a:lnTo>
                  <a:cubicBezTo>
                    <a:pt x="8790" y="6767"/>
                    <a:pt x="9980" y="3215"/>
                    <a:pt x="12474" y="1974"/>
                  </a:cubicBezTo>
                  <a:cubicBezTo>
                    <a:pt x="12474" y="1974"/>
                    <a:pt x="12474" y="1974"/>
                    <a:pt x="12474" y="1973"/>
                  </a:cubicBezTo>
                  <a:cubicBezTo>
                    <a:pt x="13905" y="1262"/>
                    <a:pt x="15762" y="1310"/>
                    <a:pt x="18069" y="3224"/>
                  </a:cubicBezTo>
                  <a:cubicBezTo>
                    <a:pt x="18069" y="3224"/>
                    <a:pt x="16061" y="0"/>
                    <a:pt x="13429" y="1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2" name="Freeform 9"/>
            <p:cNvSpPr>
              <a:spLocks noChangeAspect="1"/>
            </p:cNvSpPr>
            <p:nvPr/>
          </p:nvSpPr>
          <p:spPr bwMode="auto">
            <a:xfrm>
              <a:off x="9230560" y="359495"/>
              <a:ext cx="100145" cy="158679"/>
            </a:xfrm>
            <a:custGeom>
              <a:avLst/>
              <a:gdLst>
                <a:gd name="T0" fmla="*/ 2474 w 3099"/>
                <a:gd name="T1" fmla="*/ 0 h 4910"/>
                <a:gd name="T2" fmla="*/ 3099 w 3099"/>
                <a:gd name="T3" fmla="*/ 715 h 4910"/>
                <a:gd name="T4" fmla="*/ 0 w 3099"/>
                <a:gd name="T5" fmla="*/ 4910 h 4910"/>
                <a:gd name="T6" fmla="*/ 2474 w 3099"/>
                <a:gd name="T7" fmla="*/ 0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9" h="4910">
                  <a:moveTo>
                    <a:pt x="2474" y="0"/>
                  </a:moveTo>
                  <a:cubicBezTo>
                    <a:pt x="2696" y="172"/>
                    <a:pt x="2909" y="406"/>
                    <a:pt x="3099" y="715"/>
                  </a:cubicBezTo>
                  <a:cubicBezTo>
                    <a:pt x="1298" y="2287"/>
                    <a:pt x="0" y="4910"/>
                    <a:pt x="0" y="4910"/>
                  </a:cubicBezTo>
                  <a:cubicBezTo>
                    <a:pt x="755" y="2548"/>
                    <a:pt x="1614" y="998"/>
                    <a:pt x="2474" y="0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3" name="Freeform 7"/>
            <p:cNvSpPr>
              <a:spLocks noChangeAspect="1"/>
            </p:cNvSpPr>
            <p:nvPr/>
          </p:nvSpPr>
          <p:spPr bwMode="auto">
            <a:xfrm>
              <a:off x="9625965" y="76200"/>
              <a:ext cx="188324" cy="133670"/>
            </a:xfrm>
            <a:custGeom>
              <a:avLst/>
              <a:gdLst>
                <a:gd name="T0" fmla="*/ 111 w 5829"/>
                <a:gd name="T1" fmla="*/ 1121 h 4137"/>
                <a:gd name="T2" fmla="*/ 5829 w 5829"/>
                <a:gd name="T3" fmla="*/ 4137 h 4137"/>
                <a:gd name="T4" fmla="*/ 234 w 5829"/>
                <a:gd name="T5" fmla="*/ 2886 h 4137"/>
                <a:gd name="T6" fmla="*/ 111 w 5829"/>
                <a:gd name="T7" fmla="*/ 1121 h 4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9" h="4137">
                  <a:moveTo>
                    <a:pt x="111" y="1121"/>
                  </a:moveTo>
                  <a:cubicBezTo>
                    <a:pt x="3252" y="0"/>
                    <a:pt x="5829" y="4137"/>
                    <a:pt x="5829" y="4137"/>
                  </a:cubicBezTo>
                  <a:cubicBezTo>
                    <a:pt x="3522" y="2223"/>
                    <a:pt x="1665" y="2175"/>
                    <a:pt x="234" y="2886"/>
                  </a:cubicBezTo>
                  <a:cubicBezTo>
                    <a:pt x="15" y="2223"/>
                    <a:pt x="0" y="1635"/>
                    <a:pt x="111" y="112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9569254" y="384217"/>
              <a:ext cx="286450" cy="325276"/>
            </a:xfrm>
            <a:custGeom>
              <a:avLst/>
              <a:gdLst>
                <a:gd name="T0" fmla="*/ 84 w 1105"/>
                <a:gd name="T1" fmla="*/ 1253 h 1256"/>
                <a:gd name="T2" fmla="*/ 50 w 1105"/>
                <a:gd name="T3" fmla="*/ 1246 h 1256"/>
                <a:gd name="T4" fmla="*/ 14 w 1105"/>
                <a:gd name="T5" fmla="*/ 1222 h 1256"/>
                <a:gd name="T6" fmla="*/ 1 w 1105"/>
                <a:gd name="T7" fmla="*/ 1184 h 1256"/>
                <a:gd name="T8" fmla="*/ 1 w 1105"/>
                <a:gd name="T9" fmla="*/ 113 h 1256"/>
                <a:gd name="T10" fmla="*/ 44 w 1105"/>
                <a:gd name="T11" fmla="*/ 25 h 1256"/>
                <a:gd name="T12" fmla="*/ 119 w 1105"/>
                <a:gd name="T13" fmla="*/ 3 h 1256"/>
                <a:gd name="T14" fmla="*/ 207 w 1105"/>
                <a:gd name="T15" fmla="*/ 3 h 1256"/>
                <a:gd name="T16" fmla="*/ 269 w 1105"/>
                <a:gd name="T17" fmla="*/ 8 h 1256"/>
                <a:gd name="T18" fmla="*/ 320 w 1105"/>
                <a:gd name="T19" fmla="*/ 29 h 1256"/>
                <a:gd name="T20" fmla="*/ 363 w 1105"/>
                <a:gd name="T21" fmla="*/ 66 h 1256"/>
                <a:gd name="T22" fmla="*/ 399 w 1105"/>
                <a:gd name="T23" fmla="*/ 117 h 1256"/>
                <a:gd name="T24" fmla="*/ 715 w 1105"/>
                <a:gd name="T25" fmla="*/ 627 h 1256"/>
                <a:gd name="T26" fmla="*/ 771 w 1105"/>
                <a:gd name="T27" fmla="*/ 719 h 1256"/>
                <a:gd name="T28" fmla="*/ 824 w 1105"/>
                <a:gd name="T29" fmla="*/ 807 h 1256"/>
                <a:gd name="T30" fmla="*/ 840 w 1105"/>
                <a:gd name="T31" fmla="*/ 835 h 1256"/>
                <a:gd name="T32" fmla="*/ 840 w 1105"/>
                <a:gd name="T33" fmla="*/ 702 h 1256"/>
                <a:gd name="T34" fmla="*/ 840 w 1105"/>
                <a:gd name="T35" fmla="*/ 72 h 1256"/>
                <a:gd name="T36" fmla="*/ 854 w 1105"/>
                <a:gd name="T37" fmla="*/ 33 h 1256"/>
                <a:gd name="T38" fmla="*/ 886 w 1105"/>
                <a:gd name="T39" fmla="*/ 11 h 1256"/>
                <a:gd name="T40" fmla="*/ 925 w 1105"/>
                <a:gd name="T41" fmla="*/ 2 h 1256"/>
                <a:gd name="T42" fmla="*/ 974 w 1105"/>
                <a:gd name="T43" fmla="*/ 0 h 1256"/>
                <a:gd name="T44" fmla="*/ 1020 w 1105"/>
                <a:gd name="T45" fmla="*/ 2 h 1256"/>
                <a:gd name="T46" fmla="*/ 1060 w 1105"/>
                <a:gd name="T47" fmla="*/ 11 h 1256"/>
                <a:gd name="T48" fmla="*/ 1091 w 1105"/>
                <a:gd name="T49" fmla="*/ 33 h 1256"/>
                <a:gd name="T50" fmla="*/ 1105 w 1105"/>
                <a:gd name="T51" fmla="*/ 72 h 1256"/>
                <a:gd name="T52" fmla="*/ 1105 w 1105"/>
                <a:gd name="T53" fmla="*/ 1144 h 1256"/>
                <a:gd name="T54" fmla="*/ 1093 w 1105"/>
                <a:gd name="T55" fmla="*/ 1195 h 1256"/>
                <a:gd name="T56" fmla="*/ 1062 w 1105"/>
                <a:gd name="T57" fmla="*/ 1230 h 1256"/>
                <a:gd name="T58" fmla="*/ 1022 w 1105"/>
                <a:gd name="T59" fmla="*/ 1248 h 1256"/>
                <a:gd name="T60" fmla="*/ 983 w 1105"/>
                <a:gd name="T61" fmla="*/ 1253 h 1256"/>
                <a:gd name="T62" fmla="*/ 924 w 1105"/>
                <a:gd name="T63" fmla="*/ 1253 h 1256"/>
                <a:gd name="T64" fmla="*/ 865 w 1105"/>
                <a:gd name="T65" fmla="*/ 1247 h 1256"/>
                <a:gd name="T66" fmla="*/ 811 w 1105"/>
                <a:gd name="T67" fmla="*/ 1223 h 1256"/>
                <a:gd name="T68" fmla="*/ 764 w 1105"/>
                <a:gd name="T69" fmla="*/ 1179 h 1256"/>
                <a:gd name="T70" fmla="*/ 721 w 1105"/>
                <a:gd name="T71" fmla="*/ 1117 h 1256"/>
                <a:gd name="T72" fmla="*/ 310 w 1105"/>
                <a:gd name="T73" fmla="*/ 457 h 1256"/>
                <a:gd name="T74" fmla="*/ 266 w 1105"/>
                <a:gd name="T75" fmla="*/ 384 h 1256"/>
                <a:gd name="T76" fmla="*/ 267 w 1105"/>
                <a:gd name="T77" fmla="*/ 483 h 1256"/>
                <a:gd name="T78" fmla="*/ 267 w 1105"/>
                <a:gd name="T79" fmla="*/ 1184 h 1256"/>
                <a:gd name="T80" fmla="*/ 253 w 1105"/>
                <a:gd name="T81" fmla="*/ 1222 h 1256"/>
                <a:gd name="T82" fmla="*/ 216 w 1105"/>
                <a:gd name="T83" fmla="*/ 1246 h 1256"/>
                <a:gd name="T84" fmla="*/ 182 w 1105"/>
                <a:gd name="T85" fmla="*/ 1253 h 1256"/>
                <a:gd name="T86" fmla="*/ 133 w 1105"/>
                <a:gd name="T87" fmla="*/ 1256 h 1256"/>
                <a:gd name="T88" fmla="*/ 84 w 1105"/>
                <a:gd name="T89" fmla="*/ 1253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256">
                  <a:moveTo>
                    <a:pt x="84" y="1253"/>
                  </a:moveTo>
                  <a:cubicBezTo>
                    <a:pt x="71" y="1252"/>
                    <a:pt x="60" y="1250"/>
                    <a:pt x="50" y="1246"/>
                  </a:cubicBezTo>
                  <a:cubicBezTo>
                    <a:pt x="38" y="1242"/>
                    <a:pt x="24" y="1235"/>
                    <a:pt x="14" y="1222"/>
                  </a:cubicBezTo>
                  <a:cubicBezTo>
                    <a:pt x="6" y="1213"/>
                    <a:pt x="1" y="1198"/>
                    <a:pt x="1" y="1184"/>
                  </a:cubicBezTo>
                  <a:lnTo>
                    <a:pt x="1" y="113"/>
                  </a:lnTo>
                  <a:cubicBezTo>
                    <a:pt x="0" y="80"/>
                    <a:pt x="14" y="44"/>
                    <a:pt x="44" y="25"/>
                  </a:cubicBezTo>
                  <a:cubicBezTo>
                    <a:pt x="67" y="11"/>
                    <a:pt x="93" y="3"/>
                    <a:pt x="119" y="3"/>
                  </a:cubicBezTo>
                  <a:lnTo>
                    <a:pt x="207" y="3"/>
                  </a:lnTo>
                  <a:cubicBezTo>
                    <a:pt x="230" y="3"/>
                    <a:pt x="250" y="5"/>
                    <a:pt x="269" y="8"/>
                  </a:cubicBezTo>
                  <a:cubicBezTo>
                    <a:pt x="287" y="12"/>
                    <a:pt x="304" y="19"/>
                    <a:pt x="320" y="29"/>
                  </a:cubicBezTo>
                  <a:cubicBezTo>
                    <a:pt x="336" y="38"/>
                    <a:pt x="349" y="51"/>
                    <a:pt x="363" y="66"/>
                  </a:cubicBezTo>
                  <a:cubicBezTo>
                    <a:pt x="375" y="81"/>
                    <a:pt x="387" y="98"/>
                    <a:pt x="399" y="117"/>
                  </a:cubicBezTo>
                  <a:lnTo>
                    <a:pt x="715" y="627"/>
                  </a:lnTo>
                  <a:lnTo>
                    <a:pt x="771" y="719"/>
                  </a:lnTo>
                  <a:cubicBezTo>
                    <a:pt x="789" y="749"/>
                    <a:pt x="807" y="778"/>
                    <a:pt x="824" y="807"/>
                  </a:cubicBezTo>
                  <a:lnTo>
                    <a:pt x="840" y="835"/>
                  </a:lnTo>
                  <a:cubicBezTo>
                    <a:pt x="840" y="789"/>
                    <a:pt x="840" y="745"/>
                    <a:pt x="840" y="702"/>
                  </a:cubicBezTo>
                  <a:lnTo>
                    <a:pt x="840" y="72"/>
                  </a:lnTo>
                  <a:cubicBezTo>
                    <a:pt x="839" y="58"/>
                    <a:pt x="845" y="43"/>
                    <a:pt x="854" y="33"/>
                  </a:cubicBezTo>
                  <a:cubicBezTo>
                    <a:pt x="864" y="21"/>
                    <a:pt x="876" y="15"/>
                    <a:pt x="886" y="11"/>
                  </a:cubicBezTo>
                  <a:cubicBezTo>
                    <a:pt x="899" y="6"/>
                    <a:pt x="911" y="4"/>
                    <a:pt x="925" y="2"/>
                  </a:cubicBezTo>
                  <a:cubicBezTo>
                    <a:pt x="939" y="1"/>
                    <a:pt x="955" y="0"/>
                    <a:pt x="974" y="0"/>
                  </a:cubicBezTo>
                  <a:cubicBezTo>
                    <a:pt x="991" y="0"/>
                    <a:pt x="1006" y="1"/>
                    <a:pt x="1020" y="2"/>
                  </a:cubicBezTo>
                  <a:cubicBezTo>
                    <a:pt x="1034" y="4"/>
                    <a:pt x="1047" y="6"/>
                    <a:pt x="1060" y="11"/>
                  </a:cubicBezTo>
                  <a:cubicBezTo>
                    <a:pt x="1070" y="16"/>
                    <a:pt x="1081" y="21"/>
                    <a:pt x="1091" y="33"/>
                  </a:cubicBezTo>
                  <a:cubicBezTo>
                    <a:pt x="1099" y="43"/>
                    <a:pt x="1105" y="58"/>
                    <a:pt x="1105" y="72"/>
                  </a:cubicBezTo>
                  <a:lnTo>
                    <a:pt x="1105" y="1144"/>
                  </a:lnTo>
                  <a:cubicBezTo>
                    <a:pt x="1105" y="1161"/>
                    <a:pt x="1102" y="1179"/>
                    <a:pt x="1093" y="1195"/>
                  </a:cubicBezTo>
                  <a:cubicBezTo>
                    <a:pt x="1085" y="1209"/>
                    <a:pt x="1074" y="1221"/>
                    <a:pt x="1062" y="1230"/>
                  </a:cubicBezTo>
                  <a:cubicBezTo>
                    <a:pt x="1050" y="1239"/>
                    <a:pt x="1036" y="1245"/>
                    <a:pt x="1022" y="1248"/>
                  </a:cubicBezTo>
                  <a:cubicBezTo>
                    <a:pt x="1010" y="1252"/>
                    <a:pt x="996" y="1253"/>
                    <a:pt x="983" y="1253"/>
                  </a:cubicBezTo>
                  <a:lnTo>
                    <a:pt x="924" y="1253"/>
                  </a:lnTo>
                  <a:cubicBezTo>
                    <a:pt x="903" y="1253"/>
                    <a:pt x="884" y="1251"/>
                    <a:pt x="865" y="1247"/>
                  </a:cubicBezTo>
                  <a:cubicBezTo>
                    <a:pt x="846" y="1242"/>
                    <a:pt x="827" y="1234"/>
                    <a:pt x="811" y="1223"/>
                  </a:cubicBezTo>
                  <a:cubicBezTo>
                    <a:pt x="794" y="1211"/>
                    <a:pt x="779" y="1197"/>
                    <a:pt x="764" y="1179"/>
                  </a:cubicBezTo>
                  <a:cubicBezTo>
                    <a:pt x="750" y="1162"/>
                    <a:pt x="736" y="1141"/>
                    <a:pt x="721" y="1117"/>
                  </a:cubicBezTo>
                  <a:lnTo>
                    <a:pt x="310" y="457"/>
                  </a:lnTo>
                  <a:cubicBezTo>
                    <a:pt x="295" y="433"/>
                    <a:pt x="281" y="409"/>
                    <a:pt x="266" y="384"/>
                  </a:cubicBezTo>
                  <a:cubicBezTo>
                    <a:pt x="266" y="417"/>
                    <a:pt x="267" y="450"/>
                    <a:pt x="267" y="483"/>
                  </a:cubicBezTo>
                  <a:lnTo>
                    <a:pt x="267" y="1184"/>
                  </a:lnTo>
                  <a:cubicBezTo>
                    <a:pt x="267" y="1199"/>
                    <a:pt x="261" y="1213"/>
                    <a:pt x="253" y="1222"/>
                  </a:cubicBezTo>
                  <a:cubicBezTo>
                    <a:pt x="242" y="1236"/>
                    <a:pt x="228" y="1243"/>
                    <a:pt x="216" y="1246"/>
                  </a:cubicBezTo>
                  <a:cubicBezTo>
                    <a:pt x="206" y="1250"/>
                    <a:pt x="195" y="1252"/>
                    <a:pt x="182" y="1253"/>
                  </a:cubicBezTo>
                  <a:cubicBezTo>
                    <a:pt x="168" y="1255"/>
                    <a:pt x="152" y="1256"/>
                    <a:pt x="133" y="1256"/>
                  </a:cubicBezTo>
                  <a:cubicBezTo>
                    <a:pt x="114" y="1256"/>
                    <a:pt x="98" y="1255"/>
                    <a:pt x="84" y="125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9936807" y="385079"/>
              <a:ext cx="216563" cy="322687"/>
            </a:xfrm>
            <a:custGeom>
              <a:avLst/>
              <a:gdLst>
                <a:gd name="T0" fmla="*/ 756 w 836"/>
                <a:gd name="T1" fmla="*/ 1248 h 1248"/>
                <a:gd name="T2" fmla="*/ 110 w 836"/>
                <a:gd name="T3" fmla="*/ 1248 h 1248"/>
                <a:gd name="T4" fmla="*/ 41 w 836"/>
                <a:gd name="T5" fmla="*/ 1227 h 1248"/>
                <a:gd name="T6" fmla="*/ 0 w 836"/>
                <a:gd name="T7" fmla="*/ 1141 h 1248"/>
                <a:gd name="T8" fmla="*/ 0 w 836"/>
                <a:gd name="T9" fmla="*/ 106 h 1248"/>
                <a:gd name="T10" fmla="*/ 41 w 836"/>
                <a:gd name="T11" fmla="*/ 21 h 1248"/>
                <a:gd name="T12" fmla="*/ 110 w 836"/>
                <a:gd name="T13" fmla="*/ 0 h 1248"/>
                <a:gd name="T14" fmla="*/ 749 w 836"/>
                <a:gd name="T15" fmla="*/ 0 h 1248"/>
                <a:gd name="T16" fmla="*/ 784 w 836"/>
                <a:gd name="T17" fmla="*/ 8 h 1248"/>
                <a:gd name="T18" fmla="*/ 814 w 836"/>
                <a:gd name="T19" fmla="*/ 39 h 1248"/>
                <a:gd name="T20" fmla="*/ 824 w 836"/>
                <a:gd name="T21" fmla="*/ 69 h 1248"/>
                <a:gd name="T22" fmla="*/ 828 w 836"/>
                <a:gd name="T23" fmla="*/ 108 h 1248"/>
                <a:gd name="T24" fmla="*/ 824 w 836"/>
                <a:gd name="T25" fmla="*/ 146 h 1248"/>
                <a:gd name="T26" fmla="*/ 813 w 836"/>
                <a:gd name="T27" fmla="*/ 177 h 1248"/>
                <a:gd name="T28" fmla="*/ 785 w 836"/>
                <a:gd name="T29" fmla="*/ 206 h 1248"/>
                <a:gd name="T30" fmla="*/ 749 w 836"/>
                <a:gd name="T31" fmla="*/ 215 h 1248"/>
                <a:gd name="T32" fmla="*/ 266 w 836"/>
                <a:gd name="T33" fmla="*/ 215 h 1248"/>
                <a:gd name="T34" fmla="*/ 266 w 836"/>
                <a:gd name="T35" fmla="*/ 493 h 1248"/>
                <a:gd name="T36" fmla="*/ 674 w 836"/>
                <a:gd name="T37" fmla="*/ 493 h 1248"/>
                <a:gd name="T38" fmla="*/ 712 w 836"/>
                <a:gd name="T39" fmla="*/ 503 h 1248"/>
                <a:gd name="T40" fmla="*/ 737 w 836"/>
                <a:gd name="T41" fmla="*/ 528 h 1248"/>
                <a:gd name="T42" fmla="*/ 750 w 836"/>
                <a:gd name="T43" fmla="*/ 564 h 1248"/>
                <a:gd name="T44" fmla="*/ 753 w 836"/>
                <a:gd name="T45" fmla="*/ 600 h 1248"/>
                <a:gd name="T46" fmla="*/ 750 w 836"/>
                <a:gd name="T47" fmla="*/ 636 h 1248"/>
                <a:gd name="T48" fmla="*/ 737 w 836"/>
                <a:gd name="T49" fmla="*/ 670 h 1248"/>
                <a:gd name="T50" fmla="*/ 708 w 836"/>
                <a:gd name="T51" fmla="*/ 697 h 1248"/>
                <a:gd name="T52" fmla="*/ 674 w 836"/>
                <a:gd name="T53" fmla="*/ 704 h 1248"/>
                <a:gd name="T54" fmla="*/ 266 w 836"/>
                <a:gd name="T55" fmla="*/ 704 h 1248"/>
                <a:gd name="T56" fmla="*/ 266 w 836"/>
                <a:gd name="T57" fmla="*/ 1033 h 1248"/>
                <a:gd name="T58" fmla="*/ 756 w 836"/>
                <a:gd name="T59" fmla="*/ 1033 h 1248"/>
                <a:gd name="T60" fmla="*/ 791 w 836"/>
                <a:gd name="T61" fmla="*/ 1041 h 1248"/>
                <a:gd name="T62" fmla="*/ 819 w 836"/>
                <a:gd name="T63" fmla="*/ 1066 h 1248"/>
                <a:gd name="T64" fmla="*/ 833 w 836"/>
                <a:gd name="T65" fmla="*/ 1103 h 1248"/>
                <a:gd name="T66" fmla="*/ 836 w 836"/>
                <a:gd name="T67" fmla="*/ 1141 h 1248"/>
                <a:gd name="T68" fmla="*/ 833 w 836"/>
                <a:gd name="T69" fmla="*/ 1176 h 1248"/>
                <a:gd name="T70" fmla="*/ 820 w 836"/>
                <a:gd name="T71" fmla="*/ 1213 h 1248"/>
                <a:gd name="T72" fmla="*/ 792 w 836"/>
                <a:gd name="T73" fmla="*/ 1239 h 1248"/>
                <a:gd name="T74" fmla="*/ 757 w 836"/>
                <a:gd name="T75" fmla="*/ 1248 h 1248"/>
                <a:gd name="T76" fmla="*/ 756 w 836"/>
                <a:gd name="T77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6" h="1248">
                  <a:moveTo>
                    <a:pt x="756" y="1248"/>
                  </a:moveTo>
                  <a:lnTo>
                    <a:pt x="110" y="1248"/>
                  </a:lnTo>
                  <a:cubicBezTo>
                    <a:pt x="86" y="1248"/>
                    <a:pt x="61" y="1240"/>
                    <a:pt x="41" y="1227"/>
                  </a:cubicBezTo>
                  <a:cubicBezTo>
                    <a:pt x="12" y="1208"/>
                    <a:pt x="0" y="1172"/>
                    <a:pt x="0" y="1141"/>
                  </a:cubicBezTo>
                  <a:lnTo>
                    <a:pt x="0" y="106"/>
                  </a:lnTo>
                  <a:cubicBezTo>
                    <a:pt x="0" y="75"/>
                    <a:pt x="12" y="40"/>
                    <a:pt x="41" y="21"/>
                  </a:cubicBezTo>
                  <a:cubicBezTo>
                    <a:pt x="61" y="7"/>
                    <a:pt x="86" y="0"/>
                    <a:pt x="110" y="0"/>
                  </a:cubicBezTo>
                  <a:lnTo>
                    <a:pt x="749" y="0"/>
                  </a:lnTo>
                  <a:cubicBezTo>
                    <a:pt x="761" y="0"/>
                    <a:pt x="773" y="3"/>
                    <a:pt x="784" y="8"/>
                  </a:cubicBezTo>
                  <a:cubicBezTo>
                    <a:pt x="798" y="15"/>
                    <a:pt x="808" y="27"/>
                    <a:pt x="814" y="39"/>
                  </a:cubicBezTo>
                  <a:cubicBezTo>
                    <a:pt x="819" y="49"/>
                    <a:pt x="822" y="59"/>
                    <a:pt x="824" y="69"/>
                  </a:cubicBezTo>
                  <a:cubicBezTo>
                    <a:pt x="827" y="82"/>
                    <a:pt x="828" y="94"/>
                    <a:pt x="828" y="108"/>
                  </a:cubicBezTo>
                  <a:cubicBezTo>
                    <a:pt x="828" y="122"/>
                    <a:pt x="827" y="134"/>
                    <a:pt x="824" y="146"/>
                  </a:cubicBezTo>
                  <a:cubicBezTo>
                    <a:pt x="822" y="157"/>
                    <a:pt x="819" y="167"/>
                    <a:pt x="813" y="177"/>
                  </a:cubicBezTo>
                  <a:cubicBezTo>
                    <a:pt x="807" y="189"/>
                    <a:pt x="797" y="200"/>
                    <a:pt x="785" y="206"/>
                  </a:cubicBezTo>
                  <a:cubicBezTo>
                    <a:pt x="773" y="212"/>
                    <a:pt x="761" y="215"/>
                    <a:pt x="749" y="215"/>
                  </a:cubicBezTo>
                  <a:lnTo>
                    <a:pt x="266" y="215"/>
                  </a:lnTo>
                  <a:lnTo>
                    <a:pt x="266" y="493"/>
                  </a:lnTo>
                  <a:lnTo>
                    <a:pt x="674" y="493"/>
                  </a:lnTo>
                  <a:cubicBezTo>
                    <a:pt x="687" y="492"/>
                    <a:pt x="700" y="496"/>
                    <a:pt x="712" y="503"/>
                  </a:cubicBezTo>
                  <a:cubicBezTo>
                    <a:pt x="722" y="509"/>
                    <a:pt x="731" y="518"/>
                    <a:pt x="737" y="528"/>
                  </a:cubicBezTo>
                  <a:cubicBezTo>
                    <a:pt x="745" y="540"/>
                    <a:pt x="748" y="552"/>
                    <a:pt x="750" y="564"/>
                  </a:cubicBezTo>
                  <a:cubicBezTo>
                    <a:pt x="752" y="575"/>
                    <a:pt x="753" y="587"/>
                    <a:pt x="753" y="600"/>
                  </a:cubicBezTo>
                  <a:cubicBezTo>
                    <a:pt x="753" y="613"/>
                    <a:pt x="752" y="625"/>
                    <a:pt x="750" y="636"/>
                  </a:cubicBezTo>
                  <a:cubicBezTo>
                    <a:pt x="748" y="648"/>
                    <a:pt x="744" y="659"/>
                    <a:pt x="737" y="670"/>
                  </a:cubicBezTo>
                  <a:cubicBezTo>
                    <a:pt x="730" y="681"/>
                    <a:pt x="720" y="691"/>
                    <a:pt x="708" y="697"/>
                  </a:cubicBezTo>
                  <a:cubicBezTo>
                    <a:pt x="697" y="702"/>
                    <a:pt x="685" y="704"/>
                    <a:pt x="674" y="704"/>
                  </a:cubicBezTo>
                  <a:lnTo>
                    <a:pt x="266" y="704"/>
                  </a:lnTo>
                  <a:lnTo>
                    <a:pt x="266" y="1033"/>
                  </a:lnTo>
                  <a:lnTo>
                    <a:pt x="756" y="1033"/>
                  </a:lnTo>
                  <a:cubicBezTo>
                    <a:pt x="768" y="1033"/>
                    <a:pt x="781" y="1036"/>
                    <a:pt x="791" y="1041"/>
                  </a:cubicBezTo>
                  <a:cubicBezTo>
                    <a:pt x="804" y="1048"/>
                    <a:pt x="813" y="1057"/>
                    <a:pt x="819" y="1066"/>
                  </a:cubicBezTo>
                  <a:cubicBezTo>
                    <a:pt x="827" y="1078"/>
                    <a:pt x="831" y="1091"/>
                    <a:pt x="833" y="1103"/>
                  </a:cubicBezTo>
                  <a:cubicBezTo>
                    <a:pt x="835" y="1115"/>
                    <a:pt x="836" y="1127"/>
                    <a:pt x="836" y="1141"/>
                  </a:cubicBezTo>
                  <a:cubicBezTo>
                    <a:pt x="836" y="1153"/>
                    <a:pt x="835" y="1165"/>
                    <a:pt x="833" y="1176"/>
                  </a:cubicBezTo>
                  <a:cubicBezTo>
                    <a:pt x="831" y="1189"/>
                    <a:pt x="827" y="1201"/>
                    <a:pt x="820" y="1213"/>
                  </a:cubicBezTo>
                  <a:cubicBezTo>
                    <a:pt x="814" y="1223"/>
                    <a:pt x="804" y="1232"/>
                    <a:pt x="792" y="1239"/>
                  </a:cubicBezTo>
                  <a:cubicBezTo>
                    <a:pt x="781" y="1245"/>
                    <a:pt x="768" y="1248"/>
                    <a:pt x="757" y="1248"/>
                  </a:cubicBezTo>
                  <a:lnTo>
                    <a:pt x="756" y="1248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10197372" y="380766"/>
              <a:ext cx="333904" cy="331315"/>
            </a:xfrm>
            <a:custGeom>
              <a:avLst/>
              <a:gdLst>
                <a:gd name="T0" fmla="*/ 471 w 1290"/>
                <a:gd name="T1" fmla="*/ 252 h 1282"/>
                <a:gd name="T2" fmla="*/ 358 w 1290"/>
                <a:gd name="T3" fmla="*/ 340 h 1282"/>
                <a:gd name="T4" fmla="*/ 296 w 1290"/>
                <a:gd name="T5" fmla="*/ 471 h 1282"/>
                <a:gd name="T6" fmla="*/ 276 w 1290"/>
                <a:gd name="T7" fmla="*/ 636 h 1282"/>
                <a:gd name="T8" fmla="*/ 294 w 1290"/>
                <a:gd name="T9" fmla="*/ 815 h 1282"/>
                <a:gd name="T10" fmla="*/ 353 w 1290"/>
                <a:gd name="T11" fmla="*/ 947 h 1282"/>
                <a:gd name="T12" fmla="*/ 461 w 1290"/>
                <a:gd name="T13" fmla="*/ 1031 h 1282"/>
                <a:gd name="T14" fmla="*/ 641 w 1290"/>
                <a:gd name="T15" fmla="*/ 1061 h 1282"/>
                <a:gd name="T16" fmla="*/ 820 w 1290"/>
                <a:gd name="T17" fmla="*/ 1028 h 1282"/>
                <a:gd name="T18" fmla="*/ 933 w 1290"/>
                <a:gd name="T19" fmla="*/ 939 h 1282"/>
                <a:gd name="T20" fmla="*/ 995 w 1290"/>
                <a:gd name="T21" fmla="*/ 806 h 1282"/>
                <a:gd name="T22" fmla="*/ 1015 w 1290"/>
                <a:gd name="T23" fmla="*/ 638 h 1282"/>
                <a:gd name="T24" fmla="*/ 996 w 1290"/>
                <a:gd name="T25" fmla="*/ 465 h 1282"/>
                <a:gd name="T26" fmla="*/ 936 w 1290"/>
                <a:gd name="T27" fmla="*/ 333 h 1282"/>
                <a:gd name="T28" fmla="*/ 826 w 1290"/>
                <a:gd name="T29" fmla="*/ 249 h 1282"/>
                <a:gd name="T30" fmla="*/ 648 w 1290"/>
                <a:gd name="T31" fmla="*/ 218 h 1282"/>
                <a:gd name="T32" fmla="*/ 471 w 1290"/>
                <a:gd name="T33" fmla="*/ 252 h 1282"/>
                <a:gd name="T34" fmla="*/ 355 w 1290"/>
                <a:gd name="T35" fmla="*/ 1240 h 1282"/>
                <a:gd name="T36" fmla="*/ 155 w 1290"/>
                <a:gd name="T37" fmla="*/ 1116 h 1282"/>
                <a:gd name="T38" fmla="*/ 37 w 1290"/>
                <a:gd name="T39" fmla="*/ 914 h 1282"/>
                <a:gd name="T40" fmla="*/ 0 w 1290"/>
                <a:gd name="T41" fmla="*/ 647 h 1282"/>
                <a:gd name="T42" fmla="*/ 41 w 1290"/>
                <a:gd name="T43" fmla="*/ 383 h 1282"/>
                <a:gd name="T44" fmla="*/ 166 w 1290"/>
                <a:gd name="T45" fmla="*/ 177 h 1282"/>
                <a:gd name="T46" fmla="*/ 375 w 1290"/>
                <a:gd name="T47" fmla="*/ 45 h 1282"/>
                <a:gd name="T48" fmla="*/ 659 w 1290"/>
                <a:gd name="T49" fmla="*/ 0 h 1282"/>
                <a:gd name="T50" fmla="*/ 932 w 1290"/>
                <a:gd name="T51" fmla="*/ 41 h 1282"/>
                <a:gd name="T52" fmla="*/ 1133 w 1290"/>
                <a:gd name="T53" fmla="*/ 164 h 1282"/>
                <a:gd name="T54" fmla="*/ 1252 w 1290"/>
                <a:gd name="T55" fmla="*/ 364 h 1282"/>
                <a:gd name="T56" fmla="*/ 1290 w 1290"/>
                <a:gd name="T57" fmla="*/ 627 h 1282"/>
                <a:gd name="T58" fmla="*/ 1250 w 1290"/>
                <a:gd name="T59" fmla="*/ 895 h 1282"/>
                <a:gd name="T60" fmla="*/ 1125 w 1290"/>
                <a:gd name="T61" fmla="*/ 1104 h 1282"/>
                <a:gd name="T62" fmla="*/ 917 w 1290"/>
                <a:gd name="T63" fmla="*/ 1236 h 1282"/>
                <a:gd name="T64" fmla="*/ 632 w 1290"/>
                <a:gd name="T65" fmla="*/ 1282 h 1282"/>
                <a:gd name="T66" fmla="*/ 355 w 1290"/>
                <a:gd name="T67" fmla="*/ 124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90" h="1282">
                  <a:moveTo>
                    <a:pt x="471" y="252"/>
                  </a:moveTo>
                  <a:cubicBezTo>
                    <a:pt x="424" y="274"/>
                    <a:pt x="387" y="304"/>
                    <a:pt x="358" y="340"/>
                  </a:cubicBezTo>
                  <a:cubicBezTo>
                    <a:pt x="329" y="377"/>
                    <a:pt x="309" y="420"/>
                    <a:pt x="296" y="471"/>
                  </a:cubicBezTo>
                  <a:cubicBezTo>
                    <a:pt x="282" y="523"/>
                    <a:pt x="276" y="578"/>
                    <a:pt x="276" y="636"/>
                  </a:cubicBezTo>
                  <a:cubicBezTo>
                    <a:pt x="276" y="702"/>
                    <a:pt x="282" y="761"/>
                    <a:pt x="294" y="815"/>
                  </a:cubicBezTo>
                  <a:cubicBezTo>
                    <a:pt x="306" y="867"/>
                    <a:pt x="326" y="911"/>
                    <a:pt x="353" y="947"/>
                  </a:cubicBezTo>
                  <a:cubicBezTo>
                    <a:pt x="380" y="982"/>
                    <a:pt x="415" y="1010"/>
                    <a:pt x="461" y="1031"/>
                  </a:cubicBezTo>
                  <a:cubicBezTo>
                    <a:pt x="506" y="1050"/>
                    <a:pt x="566" y="1061"/>
                    <a:pt x="641" y="1061"/>
                  </a:cubicBezTo>
                  <a:cubicBezTo>
                    <a:pt x="715" y="1061"/>
                    <a:pt x="774" y="1050"/>
                    <a:pt x="820" y="1028"/>
                  </a:cubicBezTo>
                  <a:cubicBezTo>
                    <a:pt x="868" y="1005"/>
                    <a:pt x="905" y="976"/>
                    <a:pt x="933" y="939"/>
                  </a:cubicBezTo>
                  <a:cubicBezTo>
                    <a:pt x="962" y="901"/>
                    <a:pt x="982" y="857"/>
                    <a:pt x="995" y="806"/>
                  </a:cubicBezTo>
                  <a:cubicBezTo>
                    <a:pt x="1008" y="754"/>
                    <a:pt x="1015" y="698"/>
                    <a:pt x="1015" y="638"/>
                  </a:cubicBezTo>
                  <a:cubicBezTo>
                    <a:pt x="1015" y="575"/>
                    <a:pt x="1008" y="517"/>
                    <a:pt x="996" y="465"/>
                  </a:cubicBezTo>
                  <a:cubicBezTo>
                    <a:pt x="983" y="413"/>
                    <a:pt x="963" y="370"/>
                    <a:pt x="936" y="333"/>
                  </a:cubicBezTo>
                  <a:cubicBezTo>
                    <a:pt x="908" y="298"/>
                    <a:pt x="873" y="270"/>
                    <a:pt x="826" y="249"/>
                  </a:cubicBezTo>
                  <a:cubicBezTo>
                    <a:pt x="781" y="229"/>
                    <a:pt x="721" y="218"/>
                    <a:pt x="648" y="218"/>
                  </a:cubicBezTo>
                  <a:cubicBezTo>
                    <a:pt x="575" y="218"/>
                    <a:pt x="516" y="230"/>
                    <a:pt x="471" y="252"/>
                  </a:cubicBezTo>
                  <a:close/>
                  <a:moveTo>
                    <a:pt x="355" y="1240"/>
                  </a:moveTo>
                  <a:cubicBezTo>
                    <a:pt x="276" y="1212"/>
                    <a:pt x="208" y="1171"/>
                    <a:pt x="155" y="1116"/>
                  </a:cubicBezTo>
                  <a:cubicBezTo>
                    <a:pt x="102" y="1061"/>
                    <a:pt x="62" y="993"/>
                    <a:pt x="37" y="914"/>
                  </a:cubicBezTo>
                  <a:cubicBezTo>
                    <a:pt x="12" y="835"/>
                    <a:pt x="0" y="746"/>
                    <a:pt x="0" y="647"/>
                  </a:cubicBezTo>
                  <a:cubicBezTo>
                    <a:pt x="0" y="551"/>
                    <a:pt x="13" y="463"/>
                    <a:pt x="41" y="383"/>
                  </a:cubicBezTo>
                  <a:cubicBezTo>
                    <a:pt x="68" y="303"/>
                    <a:pt x="110" y="234"/>
                    <a:pt x="166" y="177"/>
                  </a:cubicBezTo>
                  <a:cubicBezTo>
                    <a:pt x="222" y="119"/>
                    <a:pt x="292" y="75"/>
                    <a:pt x="375" y="45"/>
                  </a:cubicBezTo>
                  <a:cubicBezTo>
                    <a:pt x="458" y="14"/>
                    <a:pt x="552" y="0"/>
                    <a:pt x="659" y="0"/>
                  </a:cubicBezTo>
                  <a:cubicBezTo>
                    <a:pt x="762" y="0"/>
                    <a:pt x="853" y="13"/>
                    <a:pt x="932" y="41"/>
                  </a:cubicBezTo>
                  <a:cubicBezTo>
                    <a:pt x="1011" y="68"/>
                    <a:pt x="1079" y="109"/>
                    <a:pt x="1133" y="164"/>
                  </a:cubicBezTo>
                  <a:cubicBezTo>
                    <a:pt x="1187" y="218"/>
                    <a:pt x="1227" y="286"/>
                    <a:pt x="1252" y="364"/>
                  </a:cubicBezTo>
                  <a:cubicBezTo>
                    <a:pt x="1278" y="442"/>
                    <a:pt x="1290" y="530"/>
                    <a:pt x="1290" y="627"/>
                  </a:cubicBezTo>
                  <a:cubicBezTo>
                    <a:pt x="1290" y="725"/>
                    <a:pt x="1277" y="814"/>
                    <a:pt x="1250" y="895"/>
                  </a:cubicBezTo>
                  <a:cubicBezTo>
                    <a:pt x="1222" y="976"/>
                    <a:pt x="1180" y="1046"/>
                    <a:pt x="1125" y="1104"/>
                  </a:cubicBezTo>
                  <a:cubicBezTo>
                    <a:pt x="1069" y="1162"/>
                    <a:pt x="999" y="1206"/>
                    <a:pt x="917" y="1236"/>
                  </a:cubicBezTo>
                  <a:cubicBezTo>
                    <a:pt x="834" y="1267"/>
                    <a:pt x="739" y="1282"/>
                    <a:pt x="632" y="1282"/>
                  </a:cubicBezTo>
                  <a:cubicBezTo>
                    <a:pt x="527" y="1282"/>
                    <a:pt x="435" y="1268"/>
                    <a:pt x="355" y="1240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7747883" y="426494"/>
              <a:ext cx="193267" cy="278685"/>
            </a:xfrm>
            <a:custGeom>
              <a:avLst/>
              <a:gdLst>
                <a:gd name="T0" fmla="*/ 285 w 747"/>
                <a:gd name="T1" fmla="*/ 475 h 1075"/>
                <a:gd name="T2" fmla="*/ 232 w 747"/>
                <a:gd name="T3" fmla="*/ 525 h 1075"/>
                <a:gd name="T4" fmla="*/ 201 w 747"/>
                <a:gd name="T5" fmla="*/ 599 h 1075"/>
                <a:gd name="T6" fmla="*/ 191 w 747"/>
                <a:gd name="T7" fmla="*/ 686 h 1075"/>
                <a:gd name="T8" fmla="*/ 200 w 747"/>
                <a:gd name="T9" fmla="*/ 778 h 1075"/>
                <a:gd name="T10" fmla="*/ 228 w 747"/>
                <a:gd name="T11" fmla="*/ 855 h 1075"/>
                <a:gd name="T12" fmla="*/ 278 w 747"/>
                <a:gd name="T13" fmla="*/ 906 h 1075"/>
                <a:gd name="T14" fmla="*/ 357 w 747"/>
                <a:gd name="T15" fmla="*/ 925 h 1075"/>
                <a:gd name="T16" fmla="*/ 405 w 747"/>
                <a:gd name="T17" fmla="*/ 919 h 1075"/>
                <a:gd name="T18" fmla="*/ 452 w 747"/>
                <a:gd name="T19" fmla="*/ 899 h 1075"/>
                <a:gd name="T20" fmla="*/ 506 w 747"/>
                <a:gd name="T21" fmla="*/ 862 h 1075"/>
                <a:gd name="T22" fmla="*/ 560 w 747"/>
                <a:gd name="T23" fmla="*/ 810 h 1075"/>
                <a:gd name="T24" fmla="*/ 560 w 747"/>
                <a:gd name="T25" fmla="*/ 566 h 1075"/>
                <a:gd name="T26" fmla="*/ 462 w 747"/>
                <a:gd name="T27" fmla="*/ 485 h 1075"/>
                <a:gd name="T28" fmla="*/ 363 w 747"/>
                <a:gd name="T29" fmla="*/ 457 h 1075"/>
                <a:gd name="T30" fmla="*/ 285 w 747"/>
                <a:gd name="T31" fmla="*/ 475 h 1075"/>
                <a:gd name="T32" fmla="*/ 180 w 747"/>
                <a:gd name="T33" fmla="*/ 1044 h 1075"/>
                <a:gd name="T34" fmla="*/ 75 w 747"/>
                <a:gd name="T35" fmla="*/ 961 h 1075"/>
                <a:gd name="T36" fmla="*/ 17 w 747"/>
                <a:gd name="T37" fmla="*/ 841 h 1075"/>
                <a:gd name="T38" fmla="*/ 0 w 747"/>
                <a:gd name="T39" fmla="*/ 699 h 1075"/>
                <a:gd name="T40" fmla="*/ 22 w 747"/>
                <a:gd name="T41" fmla="*/ 539 h 1075"/>
                <a:gd name="T42" fmla="*/ 89 w 747"/>
                <a:gd name="T43" fmla="*/ 414 h 1075"/>
                <a:gd name="T44" fmla="*/ 200 w 747"/>
                <a:gd name="T45" fmla="*/ 334 h 1075"/>
                <a:gd name="T46" fmla="*/ 351 w 747"/>
                <a:gd name="T47" fmla="*/ 306 h 1075"/>
                <a:gd name="T48" fmla="*/ 483 w 747"/>
                <a:gd name="T49" fmla="*/ 333 h 1075"/>
                <a:gd name="T50" fmla="*/ 560 w 747"/>
                <a:gd name="T51" fmla="*/ 379 h 1075"/>
                <a:gd name="T52" fmla="*/ 560 w 747"/>
                <a:gd name="T53" fmla="*/ 47 h 1075"/>
                <a:gd name="T54" fmla="*/ 566 w 747"/>
                <a:gd name="T55" fmla="*/ 25 h 1075"/>
                <a:gd name="T56" fmla="*/ 591 w 747"/>
                <a:gd name="T57" fmla="*/ 7 h 1075"/>
                <a:gd name="T58" fmla="*/ 616 w 747"/>
                <a:gd name="T59" fmla="*/ 2 h 1075"/>
                <a:gd name="T60" fmla="*/ 653 w 747"/>
                <a:gd name="T61" fmla="*/ 0 h 1075"/>
                <a:gd name="T62" fmla="*/ 690 w 747"/>
                <a:gd name="T63" fmla="*/ 2 h 1075"/>
                <a:gd name="T64" fmla="*/ 716 w 747"/>
                <a:gd name="T65" fmla="*/ 8 h 1075"/>
                <a:gd name="T66" fmla="*/ 738 w 747"/>
                <a:gd name="T67" fmla="*/ 22 h 1075"/>
                <a:gd name="T68" fmla="*/ 747 w 747"/>
                <a:gd name="T69" fmla="*/ 47 h 1075"/>
                <a:gd name="T70" fmla="*/ 747 w 747"/>
                <a:gd name="T71" fmla="*/ 1019 h 1075"/>
                <a:gd name="T72" fmla="*/ 740 w 747"/>
                <a:gd name="T73" fmla="*/ 1043 h 1075"/>
                <a:gd name="T74" fmla="*/ 718 w 747"/>
                <a:gd name="T75" fmla="*/ 1058 h 1075"/>
                <a:gd name="T76" fmla="*/ 694 w 747"/>
                <a:gd name="T77" fmla="*/ 1063 h 1075"/>
                <a:gd name="T78" fmla="*/ 663 w 747"/>
                <a:gd name="T79" fmla="*/ 1065 h 1075"/>
                <a:gd name="T80" fmla="*/ 630 w 747"/>
                <a:gd name="T81" fmla="*/ 1063 h 1075"/>
                <a:gd name="T82" fmla="*/ 607 w 747"/>
                <a:gd name="T83" fmla="*/ 1058 h 1075"/>
                <a:gd name="T84" fmla="*/ 584 w 747"/>
                <a:gd name="T85" fmla="*/ 1044 h 1075"/>
                <a:gd name="T86" fmla="*/ 576 w 747"/>
                <a:gd name="T87" fmla="*/ 1019 h 1075"/>
                <a:gd name="T88" fmla="*/ 576 w 747"/>
                <a:gd name="T89" fmla="*/ 983 h 1075"/>
                <a:gd name="T90" fmla="*/ 485 w 747"/>
                <a:gd name="T91" fmla="*/ 1041 h 1075"/>
                <a:gd name="T92" fmla="*/ 333 w 747"/>
                <a:gd name="T93" fmla="*/ 1075 h 1075"/>
                <a:gd name="T94" fmla="*/ 180 w 747"/>
                <a:gd name="T95" fmla="*/ 1044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7" h="1075">
                  <a:moveTo>
                    <a:pt x="285" y="475"/>
                  </a:moveTo>
                  <a:cubicBezTo>
                    <a:pt x="263" y="488"/>
                    <a:pt x="246" y="505"/>
                    <a:pt x="232" y="525"/>
                  </a:cubicBezTo>
                  <a:cubicBezTo>
                    <a:pt x="218" y="547"/>
                    <a:pt x="208" y="571"/>
                    <a:pt x="201" y="599"/>
                  </a:cubicBezTo>
                  <a:cubicBezTo>
                    <a:pt x="194" y="627"/>
                    <a:pt x="191" y="656"/>
                    <a:pt x="191" y="686"/>
                  </a:cubicBezTo>
                  <a:cubicBezTo>
                    <a:pt x="191" y="717"/>
                    <a:pt x="194" y="748"/>
                    <a:pt x="200" y="778"/>
                  </a:cubicBezTo>
                  <a:cubicBezTo>
                    <a:pt x="205" y="808"/>
                    <a:pt x="215" y="833"/>
                    <a:pt x="228" y="855"/>
                  </a:cubicBezTo>
                  <a:cubicBezTo>
                    <a:pt x="241" y="876"/>
                    <a:pt x="257" y="893"/>
                    <a:pt x="278" y="906"/>
                  </a:cubicBezTo>
                  <a:cubicBezTo>
                    <a:pt x="298" y="918"/>
                    <a:pt x="324" y="925"/>
                    <a:pt x="357" y="925"/>
                  </a:cubicBezTo>
                  <a:cubicBezTo>
                    <a:pt x="374" y="925"/>
                    <a:pt x="390" y="923"/>
                    <a:pt x="405" y="919"/>
                  </a:cubicBezTo>
                  <a:cubicBezTo>
                    <a:pt x="420" y="915"/>
                    <a:pt x="436" y="909"/>
                    <a:pt x="452" y="899"/>
                  </a:cubicBezTo>
                  <a:cubicBezTo>
                    <a:pt x="469" y="890"/>
                    <a:pt x="487" y="877"/>
                    <a:pt x="506" y="862"/>
                  </a:cubicBezTo>
                  <a:cubicBezTo>
                    <a:pt x="523" y="848"/>
                    <a:pt x="541" y="831"/>
                    <a:pt x="560" y="810"/>
                  </a:cubicBezTo>
                  <a:lnTo>
                    <a:pt x="560" y="566"/>
                  </a:lnTo>
                  <a:cubicBezTo>
                    <a:pt x="525" y="531"/>
                    <a:pt x="493" y="504"/>
                    <a:pt x="462" y="485"/>
                  </a:cubicBezTo>
                  <a:cubicBezTo>
                    <a:pt x="429" y="466"/>
                    <a:pt x="397" y="457"/>
                    <a:pt x="363" y="457"/>
                  </a:cubicBezTo>
                  <a:cubicBezTo>
                    <a:pt x="331" y="457"/>
                    <a:pt x="305" y="463"/>
                    <a:pt x="285" y="475"/>
                  </a:cubicBezTo>
                  <a:close/>
                  <a:moveTo>
                    <a:pt x="180" y="1044"/>
                  </a:moveTo>
                  <a:cubicBezTo>
                    <a:pt x="137" y="1024"/>
                    <a:pt x="102" y="996"/>
                    <a:pt x="75" y="961"/>
                  </a:cubicBezTo>
                  <a:cubicBezTo>
                    <a:pt x="48" y="927"/>
                    <a:pt x="29" y="886"/>
                    <a:pt x="17" y="841"/>
                  </a:cubicBezTo>
                  <a:cubicBezTo>
                    <a:pt x="5" y="796"/>
                    <a:pt x="0" y="748"/>
                    <a:pt x="0" y="699"/>
                  </a:cubicBezTo>
                  <a:cubicBezTo>
                    <a:pt x="0" y="640"/>
                    <a:pt x="7" y="587"/>
                    <a:pt x="22" y="539"/>
                  </a:cubicBezTo>
                  <a:cubicBezTo>
                    <a:pt x="37" y="491"/>
                    <a:pt x="59" y="449"/>
                    <a:pt x="89" y="414"/>
                  </a:cubicBezTo>
                  <a:cubicBezTo>
                    <a:pt x="119" y="379"/>
                    <a:pt x="157" y="352"/>
                    <a:pt x="200" y="334"/>
                  </a:cubicBezTo>
                  <a:cubicBezTo>
                    <a:pt x="245" y="315"/>
                    <a:pt x="295" y="306"/>
                    <a:pt x="351" y="306"/>
                  </a:cubicBezTo>
                  <a:cubicBezTo>
                    <a:pt x="399" y="306"/>
                    <a:pt x="443" y="315"/>
                    <a:pt x="483" y="333"/>
                  </a:cubicBezTo>
                  <a:cubicBezTo>
                    <a:pt x="509" y="345"/>
                    <a:pt x="535" y="360"/>
                    <a:pt x="560" y="379"/>
                  </a:cubicBezTo>
                  <a:lnTo>
                    <a:pt x="560" y="47"/>
                  </a:lnTo>
                  <a:cubicBezTo>
                    <a:pt x="560" y="39"/>
                    <a:pt x="562" y="31"/>
                    <a:pt x="566" y="25"/>
                  </a:cubicBezTo>
                  <a:cubicBezTo>
                    <a:pt x="573" y="14"/>
                    <a:pt x="583" y="10"/>
                    <a:pt x="591" y="7"/>
                  </a:cubicBezTo>
                  <a:cubicBezTo>
                    <a:pt x="598" y="5"/>
                    <a:pt x="607" y="4"/>
                    <a:pt x="616" y="2"/>
                  </a:cubicBezTo>
                  <a:cubicBezTo>
                    <a:pt x="626" y="1"/>
                    <a:pt x="639" y="0"/>
                    <a:pt x="653" y="0"/>
                  </a:cubicBezTo>
                  <a:cubicBezTo>
                    <a:pt x="668" y="0"/>
                    <a:pt x="680" y="1"/>
                    <a:pt x="690" y="2"/>
                  </a:cubicBezTo>
                  <a:cubicBezTo>
                    <a:pt x="700" y="4"/>
                    <a:pt x="708" y="5"/>
                    <a:pt x="716" y="8"/>
                  </a:cubicBezTo>
                  <a:cubicBezTo>
                    <a:pt x="724" y="10"/>
                    <a:pt x="732" y="15"/>
                    <a:pt x="738" y="22"/>
                  </a:cubicBezTo>
                  <a:cubicBezTo>
                    <a:pt x="743" y="29"/>
                    <a:pt x="747" y="38"/>
                    <a:pt x="747" y="47"/>
                  </a:cubicBezTo>
                  <a:lnTo>
                    <a:pt x="747" y="1019"/>
                  </a:lnTo>
                  <a:cubicBezTo>
                    <a:pt x="747" y="1027"/>
                    <a:pt x="745" y="1036"/>
                    <a:pt x="740" y="1043"/>
                  </a:cubicBezTo>
                  <a:cubicBezTo>
                    <a:pt x="734" y="1051"/>
                    <a:pt x="726" y="1056"/>
                    <a:pt x="718" y="1058"/>
                  </a:cubicBezTo>
                  <a:cubicBezTo>
                    <a:pt x="711" y="1061"/>
                    <a:pt x="704" y="1062"/>
                    <a:pt x="694" y="1063"/>
                  </a:cubicBezTo>
                  <a:cubicBezTo>
                    <a:pt x="685" y="1064"/>
                    <a:pt x="675" y="1065"/>
                    <a:pt x="663" y="1065"/>
                  </a:cubicBezTo>
                  <a:cubicBezTo>
                    <a:pt x="650" y="1065"/>
                    <a:pt x="640" y="1064"/>
                    <a:pt x="630" y="1063"/>
                  </a:cubicBezTo>
                  <a:cubicBezTo>
                    <a:pt x="621" y="1062"/>
                    <a:pt x="614" y="1061"/>
                    <a:pt x="607" y="1058"/>
                  </a:cubicBezTo>
                  <a:cubicBezTo>
                    <a:pt x="598" y="1056"/>
                    <a:pt x="591" y="1052"/>
                    <a:pt x="584" y="1044"/>
                  </a:cubicBezTo>
                  <a:cubicBezTo>
                    <a:pt x="579" y="1037"/>
                    <a:pt x="576" y="1027"/>
                    <a:pt x="576" y="1019"/>
                  </a:cubicBezTo>
                  <a:lnTo>
                    <a:pt x="576" y="983"/>
                  </a:lnTo>
                  <a:cubicBezTo>
                    <a:pt x="547" y="1007"/>
                    <a:pt x="516" y="1026"/>
                    <a:pt x="485" y="1041"/>
                  </a:cubicBezTo>
                  <a:cubicBezTo>
                    <a:pt x="438" y="1063"/>
                    <a:pt x="387" y="1075"/>
                    <a:pt x="333" y="1075"/>
                  </a:cubicBezTo>
                  <a:cubicBezTo>
                    <a:pt x="274" y="1075"/>
                    <a:pt x="223" y="1065"/>
                    <a:pt x="180" y="1044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79791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1 w 748"/>
                <a:gd name="T7" fmla="*/ 156 h 769"/>
                <a:gd name="T8" fmla="*/ 242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7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90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3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1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70 w 748"/>
                <a:gd name="T63" fmla="*/ 574 h 769"/>
                <a:gd name="T64" fmla="*/ 692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50"/>
                    <a:pt x="543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1" y="156"/>
                  </a:cubicBezTo>
                  <a:cubicBezTo>
                    <a:pt x="277" y="166"/>
                    <a:pt x="258" y="179"/>
                    <a:pt x="242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7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90" y="0"/>
                  </a:cubicBezTo>
                  <a:cubicBezTo>
                    <a:pt x="452" y="0"/>
                    <a:pt x="505" y="8"/>
                    <a:pt x="551" y="26"/>
                  </a:cubicBezTo>
                  <a:cubicBezTo>
                    <a:pt x="596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1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3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4" y="624"/>
                    <a:pt x="418" y="624"/>
                  </a:cubicBezTo>
                  <a:cubicBezTo>
                    <a:pt x="453" y="624"/>
                    <a:pt x="484" y="622"/>
                    <a:pt x="511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6" y="578"/>
                    <a:pt x="657" y="575"/>
                    <a:pt x="670" y="574"/>
                  </a:cubicBezTo>
                  <a:cubicBezTo>
                    <a:pt x="677" y="574"/>
                    <a:pt x="685" y="576"/>
                    <a:pt x="692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2" y="604"/>
                    <a:pt x="713" y="611"/>
                    <a:pt x="714" y="619"/>
                  </a:cubicBezTo>
                  <a:cubicBezTo>
                    <a:pt x="716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1" y="701"/>
                    <a:pt x="698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3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8196539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4 w 586"/>
                <a:gd name="T3" fmla="*/ 748 h 769"/>
                <a:gd name="T4" fmla="*/ 62 w 586"/>
                <a:gd name="T5" fmla="*/ 730 h 769"/>
                <a:gd name="T6" fmla="*/ 27 w 586"/>
                <a:gd name="T7" fmla="*/ 710 h 769"/>
                <a:gd name="T8" fmla="*/ 6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6 w 586"/>
                <a:gd name="T17" fmla="*/ 568 h 769"/>
                <a:gd name="T18" fmla="*/ 48 w 586"/>
                <a:gd name="T19" fmla="*/ 563 h 769"/>
                <a:gd name="T20" fmla="*/ 86 w 586"/>
                <a:gd name="T21" fmla="*/ 575 h 769"/>
                <a:gd name="T22" fmla="*/ 130 w 586"/>
                <a:gd name="T23" fmla="*/ 596 h 769"/>
                <a:gd name="T24" fmla="*/ 189 w 586"/>
                <a:gd name="T25" fmla="*/ 616 h 769"/>
                <a:gd name="T26" fmla="*/ 267 w 586"/>
                <a:gd name="T27" fmla="*/ 625 h 769"/>
                <a:gd name="T28" fmla="*/ 326 w 586"/>
                <a:gd name="T29" fmla="*/ 619 h 769"/>
                <a:gd name="T30" fmla="*/ 369 w 586"/>
                <a:gd name="T31" fmla="*/ 603 h 769"/>
                <a:gd name="T32" fmla="*/ 393 w 586"/>
                <a:gd name="T33" fmla="*/ 579 h 769"/>
                <a:gd name="T34" fmla="*/ 402 w 586"/>
                <a:gd name="T35" fmla="*/ 544 h 769"/>
                <a:gd name="T36" fmla="*/ 391 w 586"/>
                <a:gd name="T37" fmla="*/ 512 h 769"/>
                <a:gd name="T38" fmla="*/ 354 w 586"/>
                <a:gd name="T39" fmla="*/ 484 h 769"/>
                <a:gd name="T40" fmla="*/ 297 w 586"/>
                <a:gd name="T41" fmla="*/ 460 h 769"/>
                <a:gd name="T42" fmla="*/ 227 w 586"/>
                <a:gd name="T43" fmla="*/ 436 h 769"/>
                <a:gd name="T44" fmla="*/ 154 w 586"/>
                <a:gd name="T45" fmla="*/ 407 h 769"/>
                <a:gd name="T46" fmla="*/ 88 w 586"/>
                <a:gd name="T47" fmla="*/ 365 h 769"/>
                <a:gd name="T48" fmla="*/ 38 w 586"/>
                <a:gd name="T49" fmla="*/ 304 h 769"/>
                <a:gd name="T50" fmla="*/ 19 w 586"/>
                <a:gd name="T51" fmla="*/ 218 h 769"/>
                <a:gd name="T52" fmla="*/ 39 w 586"/>
                <a:gd name="T53" fmla="*/ 134 h 769"/>
                <a:gd name="T54" fmla="*/ 98 w 586"/>
                <a:gd name="T55" fmla="*/ 63 h 769"/>
                <a:gd name="T56" fmla="*/ 192 w 586"/>
                <a:gd name="T57" fmla="*/ 17 h 769"/>
                <a:gd name="T58" fmla="*/ 320 w 586"/>
                <a:gd name="T59" fmla="*/ 0 h 769"/>
                <a:gd name="T60" fmla="*/ 385 w 586"/>
                <a:gd name="T61" fmla="*/ 5 h 769"/>
                <a:gd name="T62" fmla="*/ 442 w 586"/>
                <a:gd name="T63" fmla="*/ 16 h 769"/>
                <a:gd name="T64" fmla="*/ 488 w 586"/>
                <a:gd name="T65" fmla="*/ 32 h 769"/>
                <a:gd name="T66" fmla="*/ 517 w 586"/>
                <a:gd name="T67" fmla="*/ 47 h 769"/>
                <a:gd name="T68" fmla="*/ 535 w 586"/>
                <a:gd name="T69" fmla="*/ 63 h 769"/>
                <a:gd name="T70" fmla="*/ 543 w 586"/>
                <a:gd name="T71" fmla="*/ 81 h 769"/>
                <a:gd name="T72" fmla="*/ 546 w 586"/>
                <a:gd name="T73" fmla="*/ 96 h 769"/>
                <a:gd name="T74" fmla="*/ 548 w 586"/>
                <a:gd name="T75" fmla="*/ 120 h 769"/>
                <a:gd name="T76" fmla="*/ 546 w 586"/>
                <a:gd name="T77" fmla="*/ 144 h 769"/>
                <a:gd name="T78" fmla="*/ 539 w 586"/>
                <a:gd name="T79" fmla="*/ 167 h 769"/>
                <a:gd name="T80" fmla="*/ 524 w 586"/>
                <a:gd name="T81" fmla="*/ 185 h 769"/>
                <a:gd name="T82" fmla="*/ 502 w 586"/>
                <a:gd name="T83" fmla="*/ 190 h 769"/>
                <a:gd name="T84" fmla="*/ 469 w 586"/>
                <a:gd name="T85" fmla="*/ 180 h 769"/>
                <a:gd name="T86" fmla="*/ 434 w 586"/>
                <a:gd name="T87" fmla="*/ 164 h 769"/>
                <a:gd name="T88" fmla="*/ 383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6 w 586"/>
                <a:gd name="T97" fmla="*/ 184 h 769"/>
                <a:gd name="T98" fmla="*/ 200 w 586"/>
                <a:gd name="T99" fmla="*/ 212 h 769"/>
                <a:gd name="T100" fmla="*/ 211 w 586"/>
                <a:gd name="T101" fmla="*/ 244 h 769"/>
                <a:gd name="T102" fmla="*/ 248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50 w 586"/>
                <a:gd name="T109" fmla="*/ 350 h 769"/>
                <a:gd name="T110" fmla="*/ 518 w 586"/>
                <a:gd name="T111" fmla="*/ 390 h 769"/>
                <a:gd name="T112" fmla="*/ 567 w 586"/>
                <a:gd name="T113" fmla="*/ 450 h 769"/>
                <a:gd name="T114" fmla="*/ 586 w 586"/>
                <a:gd name="T115" fmla="*/ 534 h 769"/>
                <a:gd name="T116" fmla="*/ 562 w 586"/>
                <a:gd name="T117" fmla="*/ 635 h 769"/>
                <a:gd name="T118" fmla="*/ 493 w 586"/>
                <a:gd name="T119" fmla="*/ 710 h 769"/>
                <a:gd name="T120" fmla="*/ 391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8" y="759"/>
                    <a:pt x="135" y="754"/>
                    <a:pt x="114" y="748"/>
                  </a:cubicBezTo>
                  <a:cubicBezTo>
                    <a:pt x="94" y="743"/>
                    <a:pt x="77" y="737"/>
                    <a:pt x="62" y="730"/>
                  </a:cubicBezTo>
                  <a:cubicBezTo>
                    <a:pt x="47" y="723"/>
                    <a:pt x="36" y="717"/>
                    <a:pt x="27" y="710"/>
                  </a:cubicBezTo>
                  <a:cubicBezTo>
                    <a:pt x="17" y="702"/>
                    <a:pt x="10" y="691"/>
                    <a:pt x="6" y="678"/>
                  </a:cubicBezTo>
                  <a:cubicBezTo>
                    <a:pt x="2" y="666"/>
                    <a:pt x="0" y="652"/>
                    <a:pt x="0" y="636"/>
                  </a:cubicBezTo>
                  <a:cubicBezTo>
                    <a:pt x="0" y="625"/>
                    <a:pt x="1" y="617"/>
                    <a:pt x="2" y="608"/>
                  </a:cubicBezTo>
                  <a:cubicBezTo>
                    <a:pt x="4" y="601"/>
                    <a:pt x="5" y="594"/>
                    <a:pt x="8" y="588"/>
                  </a:cubicBezTo>
                  <a:cubicBezTo>
                    <a:pt x="12" y="580"/>
                    <a:pt x="17" y="573"/>
                    <a:pt x="26" y="568"/>
                  </a:cubicBezTo>
                  <a:cubicBezTo>
                    <a:pt x="32" y="564"/>
                    <a:pt x="40" y="563"/>
                    <a:pt x="48" y="563"/>
                  </a:cubicBezTo>
                  <a:cubicBezTo>
                    <a:pt x="62" y="563"/>
                    <a:pt x="72" y="568"/>
                    <a:pt x="86" y="575"/>
                  </a:cubicBezTo>
                  <a:cubicBezTo>
                    <a:pt x="98" y="581"/>
                    <a:pt x="112" y="588"/>
                    <a:pt x="130" y="596"/>
                  </a:cubicBezTo>
                  <a:cubicBezTo>
                    <a:pt x="146" y="603"/>
                    <a:pt x="166" y="610"/>
                    <a:pt x="189" y="616"/>
                  </a:cubicBezTo>
                  <a:cubicBezTo>
                    <a:pt x="211" y="622"/>
                    <a:pt x="237" y="625"/>
                    <a:pt x="267" y="625"/>
                  </a:cubicBezTo>
                  <a:cubicBezTo>
                    <a:pt x="289" y="625"/>
                    <a:pt x="309" y="623"/>
                    <a:pt x="326" y="619"/>
                  </a:cubicBezTo>
                  <a:cubicBezTo>
                    <a:pt x="343" y="616"/>
                    <a:pt x="357" y="610"/>
                    <a:pt x="369" y="603"/>
                  </a:cubicBezTo>
                  <a:cubicBezTo>
                    <a:pt x="380" y="596"/>
                    <a:pt x="388" y="588"/>
                    <a:pt x="393" y="579"/>
                  </a:cubicBezTo>
                  <a:cubicBezTo>
                    <a:pt x="399" y="570"/>
                    <a:pt x="402" y="558"/>
                    <a:pt x="402" y="544"/>
                  </a:cubicBezTo>
                  <a:cubicBezTo>
                    <a:pt x="402" y="530"/>
                    <a:pt x="398" y="521"/>
                    <a:pt x="391" y="512"/>
                  </a:cubicBezTo>
                  <a:cubicBezTo>
                    <a:pt x="382" y="502"/>
                    <a:pt x="370" y="493"/>
                    <a:pt x="354" y="484"/>
                  </a:cubicBezTo>
                  <a:cubicBezTo>
                    <a:pt x="337" y="475"/>
                    <a:pt x="318" y="467"/>
                    <a:pt x="297" y="460"/>
                  </a:cubicBezTo>
                  <a:lnTo>
                    <a:pt x="227" y="436"/>
                  </a:lnTo>
                  <a:cubicBezTo>
                    <a:pt x="202" y="428"/>
                    <a:pt x="178" y="418"/>
                    <a:pt x="154" y="407"/>
                  </a:cubicBezTo>
                  <a:cubicBezTo>
                    <a:pt x="130" y="396"/>
                    <a:pt x="107" y="382"/>
                    <a:pt x="88" y="365"/>
                  </a:cubicBezTo>
                  <a:cubicBezTo>
                    <a:pt x="67" y="349"/>
                    <a:pt x="50" y="328"/>
                    <a:pt x="38" y="304"/>
                  </a:cubicBezTo>
                  <a:cubicBezTo>
                    <a:pt x="25" y="279"/>
                    <a:pt x="19" y="250"/>
                    <a:pt x="19" y="218"/>
                  </a:cubicBezTo>
                  <a:cubicBezTo>
                    <a:pt x="19" y="189"/>
                    <a:pt x="26" y="160"/>
                    <a:pt x="39" y="134"/>
                  </a:cubicBezTo>
                  <a:cubicBezTo>
                    <a:pt x="52" y="107"/>
                    <a:pt x="72" y="83"/>
                    <a:pt x="98" y="63"/>
                  </a:cubicBezTo>
                  <a:cubicBezTo>
                    <a:pt x="124" y="44"/>
                    <a:pt x="155" y="29"/>
                    <a:pt x="192" y="17"/>
                  </a:cubicBezTo>
                  <a:cubicBezTo>
                    <a:pt x="229" y="6"/>
                    <a:pt x="272" y="0"/>
                    <a:pt x="320" y="0"/>
                  </a:cubicBezTo>
                  <a:cubicBezTo>
                    <a:pt x="342" y="0"/>
                    <a:pt x="363" y="2"/>
                    <a:pt x="385" y="5"/>
                  </a:cubicBezTo>
                  <a:cubicBezTo>
                    <a:pt x="405" y="8"/>
                    <a:pt x="424" y="11"/>
                    <a:pt x="442" y="16"/>
                  </a:cubicBezTo>
                  <a:cubicBezTo>
                    <a:pt x="459" y="21"/>
                    <a:pt x="474" y="26"/>
                    <a:pt x="488" y="32"/>
                  </a:cubicBezTo>
                  <a:cubicBezTo>
                    <a:pt x="500" y="37"/>
                    <a:pt x="509" y="42"/>
                    <a:pt x="517" y="47"/>
                  </a:cubicBezTo>
                  <a:cubicBezTo>
                    <a:pt x="524" y="52"/>
                    <a:pt x="530" y="56"/>
                    <a:pt x="535" y="63"/>
                  </a:cubicBezTo>
                  <a:cubicBezTo>
                    <a:pt x="539" y="69"/>
                    <a:pt x="542" y="75"/>
                    <a:pt x="543" y="81"/>
                  </a:cubicBezTo>
                  <a:cubicBezTo>
                    <a:pt x="544" y="86"/>
                    <a:pt x="545" y="91"/>
                    <a:pt x="546" y="96"/>
                  </a:cubicBezTo>
                  <a:cubicBezTo>
                    <a:pt x="547" y="103"/>
                    <a:pt x="548" y="111"/>
                    <a:pt x="548" y="120"/>
                  </a:cubicBezTo>
                  <a:cubicBezTo>
                    <a:pt x="548" y="129"/>
                    <a:pt x="547" y="137"/>
                    <a:pt x="546" y="144"/>
                  </a:cubicBezTo>
                  <a:cubicBezTo>
                    <a:pt x="545" y="152"/>
                    <a:pt x="543" y="160"/>
                    <a:pt x="539" y="167"/>
                  </a:cubicBezTo>
                  <a:cubicBezTo>
                    <a:pt x="536" y="174"/>
                    <a:pt x="531" y="180"/>
                    <a:pt x="524" y="185"/>
                  </a:cubicBezTo>
                  <a:cubicBezTo>
                    <a:pt x="517" y="189"/>
                    <a:pt x="509" y="190"/>
                    <a:pt x="502" y="190"/>
                  </a:cubicBezTo>
                  <a:cubicBezTo>
                    <a:pt x="489" y="190"/>
                    <a:pt x="480" y="186"/>
                    <a:pt x="469" y="180"/>
                  </a:cubicBezTo>
                  <a:cubicBezTo>
                    <a:pt x="460" y="175"/>
                    <a:pt x="449" y="170"/>
                    <a:pt x="434" y="164"/>
                  </a:cubicBezTo>
                  <a:cubicBezTo>
                    <a:pt x="420" y="158"/>
                    <a:pt x="403" y="153"/>
                    <a:pt x="383" y="147"/>
                  </a:cubicBezTo>
                  <a:cubicBezTo>
                    <a:pt x="365" y="143"/>
                    <a:pt x="343" y="140"/>
                    <a:pt x="318" y="140"/>
                  </a:cubicBezTo>
                  <a:cubicBezTo>
                    <a:pt x="296" y="140"/>
                    <a:pt x="277" y="142"/>
                    <a:pt x="261" y="146"/>
                  </a:cubicBezTo>
                  <a:cubicBezTo>
                    <a:pt x="246" y="151"/>
                    <a:pt x="234" y="156"/>
                    <a:pt x="225" y="162"/>
                  </a:cubicBezTo>
                  <a:cubicBezTo>
                    <a:pt x="216" y="169"/>
                    <a:pt x="210" y="176"/>
                    <a:pt x="206" y="184"/>
                  </a:cubicBezTo>
                  <a:cubicBezTo>
                    <a:pt x="202" y="193"/>
                    <a:pt x="200" y="201"/>
                    <a:pt x="200" y="212"/>
                  </a:cubicBezTo>
                  <a:cubicBezTo>
                    <a:pt x="200" y="226"/>
                    <a:pt x="204" y="236"/>
                    <a:pt x="211" y="244"/>
                  </a:cubicBezTo>
                  <a:cubicBezTo>
                    <a:pt x="220" y="254"/>
                    <a:pt x="232" y="264"/>
                    <a:pt x="248" y="273"/>
                  </a:cubicBezTo>
                  <a:cubicBezTo>
                    <a:pt x="265" y="282"/>
                    <a:pt x="284" y="290"/>
                    <a:pt x="306" y="297"/>
                  </a:cubicBezTo>
                  <a:lnTo>
                    <a:pt x="377" y="322"/>
                  </a:lnTo>
                  <a:cubicBezTo>
                    <a:pt x="402" y="330"/>
                    <a:pt x="426" y="340"/>
                    <a:pt x="450" y="350"/>
                  </a:cubicBezTo>
                  <a:cubicBezTo>
                    <a:pt x="475" y="361"/>
                    <a:pt x="498" y="375"/>
                    <a:pt x="518" y="390"/>
                  </a:cubicBezTo>
                  <a:cubicBezTo>
                    <a:pt x="538" y="407"/>
                    <a:pt x="555" y="427"/>
                    <a:pt x="567" y="450"/>
                  </a:cubicBezTo>
                  <a:cubicBezTo>
                    <a:pt x="580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2" y="635"/>
                  </a:cubicBezTo>
                  <a:cubicBezTo>
                    <a:pt x="546" y="665"/>
                    <a:pt x="523" y="690"/>
                    <a:pt x="493" y="710"/>
                  </a:cubicBezTo>
                  <a:cubicBezTo>
                    <a:pt x="464" y="730"/>
                    <a:pt x="430" y="744"/>
                    <a:pt x="391" y="754"/>
                  </a:cubicBezTo>
                  <a:cubicBezTo>
                    <a:pt x="352" y="764"/>
                    <a:pt x="310" y="769"/>
                    <a:pt x="264" y="769"/>
                  </a:cubicBezTo>
                  <a:cubicBezTo>
                    <a:pt x="236" y="769"/>
                    <a:pt x="209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8384629" y="425631"/>
              <a:ext cx="174286" cy="276959"/>
            </a:xfrm>
            <a:custGeom>
              <a:avLst/>
              <a:gdLst>
                <a:gd name="T0" fmla="*/ 536 w 673"/>
                <a:gd name="T1" fmla="*/ 1067 h 1068"/>
                <a:gd name="T2" fmla="*/ 507 w 673"/>
                <a:gd name="T3" fmla="*/ 1063 h 1068"/>
                <a:gd name="T4" fmla="*/ 482 w 673"/>
                <a:gd name="T5" fmla="*/ 1052 h 1068"/>
                <a:gd name="T6" fmla="*/ 467 w 673"/>
                <a:gd name="T7" fmla="*/ 1037 h 1068"/>
                <a:gd name="T8" fmla="*/ 186 w 673"/>
                <a:gd name="T9" fmla="*/ 720 h 1068"/>
                <a:gd name="T10" fmla="*/ 186 w 673"/>
                <a:gd name="T11" fmla="*/ 1022 h 1068"/>
                <a:gd name="T12" fmla="*/ 178 w 673"/>
                <a:gd name="T13" fmla="*/ 1047 h 1068"/>
                <a:gd name="T14" fmla="*/ 157 w 673"/>
                <a:gd name="T15" fmla="*/ 1061 h 1068"/>
                <a:gd name="T16" fmla="*/ 130 w 673"/>
                <a:gd name="T17" fmla="*/ 1066 h 1068"/>
                <a:gd name="T18" fmla="*/ 93 w 673"/>
                <a:gd name="T19" fmla="*/ 1068 h 1068"/>
                <a:gd name="T20" fmla="*/ 56 w 673"/>
                <a:gd name="T21" fmla="*/ 1066 h 1068"/>
                <a:gd name="T22" fmla="*/ 30 w 673"/>
                <a:gd name="T23" fmla="*/ 1061 h 1068"/>
                <a:gd name="T24" fmla="*/ 7 w 673"/>
                <a:gd name="T25" fmla="*/ 1046 h 1068"/>
                <a:gd name="T26" fmla="*/ 0 w 673"/>
                <a:gd name="T27" fmla="*/ 1022 h 1068"/>
                <a:gd name="T28" fmla="*/ 0 w 673"/>
                <a:gd name="T29" fmla="*/ 47 h 1068"/>
                <a:gd name="T30" fmla="*/ 7 w 673"/>
                <a:gd name="T31" fmla="*/ 24 h 1068"/>
                <a:gd name="T32" fmla="*/ 29 w 673"/>
                <a:gd name="T33" fmla="*/ 8 h 1068"/>
                <a:gd name="T34" fmla="*/ 57 w 673"/>
                <a:gd name="T35" fmla="*/ 2 h 1068"/>
                <a:gd name="T36" fmla="*/ 93 w 673"/>
                <a:gd name="T37" fmla="*/ 0 h 1068"/>
                <a:gd name="T38" fmla="*/ 130 w 673"/>
                <a:gd name="T39" fmla="*/ 2 h 1068"/>
                <a:gd name="T40" fmla="*/ 157 w 673"/>
                <a:gd name="T41" fmla="*/ 8 h 1068"/>
                <a:gd name="T42" fmla="*/ 179 w 673"/>
                <a:gd name="T43" fmla="*/ 23 h 1068"/>
                <a:gd name="T44" fmla="*/ 186 w 673"/>
                <a:gd name="T45" fmla="*/ 47 h 1068"/>
                <a:gd name="T46" fmla="*/ 186 w 673"/>
                <a:gd name="T47" fmla="*/ 587 h 1068"/>
                <a:gd name="T48" fmla="*/ 434 w 673"/>
                <a:gd name="T49" fmla="*/ 352 h 1068"/>
                <a:gd name="T50" fmla="*/ 453 w 673"/>
                <a:gd name="T51" fmla="*/ 336 h 1068"/>
                <a:gd name="T52" fmla="*/ 476 w 673"/>
                <a:gd name="T53" fmla="*/ 326 h 1068"/>
                <a:gd name="T54" fmla="*/ 507 w 673"/>
                <a:gd name="T55" fmla="*/ 320 h 1068"/>
                <a:gd name="T56" fmla="*/ 543 w 673"/>
                <a:gd name="T57" fmla="*/ 319 h 1068"/>
                <a:gd name="T58" fmla="*/ 580 w 673"/>
                <a:gd name="T59" fmla="*/ 320 h 1068"/>
                <a:gd name="T60" fmla="*/ 609 w 673"/>
                <a:gd name="T61" fmla="*/ 325 h 1068"/>
                <a:gd name="T62" fmla="*/ 631 w 673"/>
                <a:gd name="T63" fmla="*/ 338 h 1068"/>
                <a:gd name="T64" fmla="*/ 642 w 673"/>
                <a:gd name="T65" fmla="*/ 364 h 1068"/>
                <a:gd name="T66" fmla="*/ 633 w 673"/>
                <a:gd name="T67" fmla="*/ 395 h 1068"/>
                <a:gd name="T68" fmla="*/ 610 w 673"/>
                <a:gd name="T69" fmla="*/ 420 h 1068"/>
                <a:gd name="T70" fmla="*/ 352 w 673"/>
                <a:gd name="T71" fmla="*/ 642 h 1068"/>
                <a:gd name="T72" fmla="*/ 646 w 673"/>
                <a:gd name="T73" fmla="*/ 971 h 1068"/>
                <a:gd name="T74" fmla="*/ 664 w 673"/>
                <a:gd name="T75" fmla="*/ 995 h 1068"/>
                <a:gd name="T76" fmla="*/ 673 w 673"/>
                <a:gd name="T77" fmla="*/ 1021 h 1068"/>
                <a:gd name="T78" fmla="*/ 664 w 673"/>
                <a:gd name="T79" fmla="*/ 1046 h 1068"/>
                <a:gd name="T80" fmla="*/ 642 w 673"/>
                <a:gd name="T81" fmla="*/ 1061 h 1068"/>
                <a:gd name="T82" fmla="*/ 614 w 673"/>
                <a:gd name="T83" fmla="*/ 1066 h 1068"/>
                <a:gd name="T84" fmla="*/ 575 w 673"/>
                <a:gd name="T85" fmla="*/ 1068 h 1068"/>
                <a:gd name="T86" fmla="*/ 536 w 673"/>
                <a:gd name="T87" fmla="*/ 1067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3" h="1068">
                  <a:moveTo>
                    <a:pt x="536" y="1067"/>
                  </a:moveTo>
                  <a:cubicBezTo>
                    <a:pt x="525" y="1066"/>
                    <a:pt x="516" y="1065"/>
                    <a:pt x="507" y="1063"/>
                  </a:cubicBezTo>
                  <a:cubicBezTo>
                    <a:pt x="498" y="1060"/>
                    <a:pt x="489" y="1057"/>
                    <a:pt x="482" y="1052"/>
                  </a:cubicBezTo>
                  <a:cubicBezTo>
                    <a:pt x="476" y="1047"/>
                    <a:pt x="471" y="1041"/>
                    <a:pt x="467" y="1037"/>
                  </a:cubicBezTo>
                  <a:lnTo>
                    <a:pt x="186" y="720"/>
                  </a:lnTo>
                  <a:lnTo>
                    <a:pt x="186" y="1022"/>
                  </a:lnTo>
                  <a:cubicBezTo>
                    <a:pt x="187" y="1031"/>
                    <a:pt x="184" y="1040"/>
                    <a:pt x="178" y="1047"/>
                  </a:cubicBezTo>
                  <a:cubicBezTo>
                    <a:pt x="172" y="1054"/>
                    <a:pt x="165" y="1058"/>
                    <a:pt x="157" y="1061"/>
                  </a:cubicBezTo>
                  <a:cubicBezTo>
                    <a:pt x="149" y="1064"/>
                    <a:pt x="141" y="1065"/>
                    <a:pt x="130" y="1066"/>
                  </a:cubicBezTo>
                  <a:cubicBezTo>
                    <a:pt x="120" y="1067"/>
                    <a:pt x="107" y="1068"/>
                    <a:pt x="93" y="1068"/>
                  </a:cubicBezTo>
                  <a:cubicBezTo>
                    <a:pt x="79" y="1068"/>
                    <a:pt x="67" y="1067"/>
                    <a:pt x="56" y="1066"/>
                  </a:cubicBezTo>
                  <a:cubicBezTo>
                    <a:pt x="46" y="1065"/>
                    <a:pt x="38" y="1064"/>
                    <a:pt x="30" y="1061"/>
                  </a:cubicBezTo>
                  <a:cubicBezTo>
                    <a:pt x="22" y="1058"/>
                    <a:pt x="14" y="1054"/>
                    <a:pt x="7" y="1046"/>
                  </a:cubicBezTo>
                  <a:cubicBezTo>
                    <a:pt x="2" y="1039"/>
                    <a:pt x="0" y="1030"/>
                    <a:pt x="0" y="1022"/>
                  </a:cubicBezTo>
                  <a:lnTo>
                    <a:pt x="0" y="47"/>
                  </a:lnTo>
                  <a:cubicBezTo>
                    <a:pt x="0" y="39"/>
                    <a:pt x="2" y="31"/>
                    <a:pt x="7" y="24"/>
                  </a:cubicBezTo>
                  <a:cubicBezTo>
                    <a:pt x="13" y="14"/>
                    <a:pt x="22" y="11"/>
                    <a:pt x="29" y="8"/>
                  </a:cubicBezTo>
                  <a:cubicBezTo>
                    <a:pt x="38" y="5"/>
                    <a:pt x="46" y="3"/>
                    <a:pt x="57" y="2"/>
                  </a:cubicBezTo>
                  <a:cubicBezTo>
                    <a:pt x="67" y="1"/>
                    <a:pt x="79" y="0"/>
                    <a:pt x="93" y="0"/>
                  </a:cubicBezTo>
                  <a:cubicBezTo>
                    <a:pt x="107" y="0"/>
                    <a:pt x="120" y="1"/>
                    <a:pt x="130" y="2"/>
                  </a:cubicBezTo>
                  <a:cubicBezTo>
                    <a:pt x="141" y="3"/>
                    <a:pt x="149" y="5"/>
                    <a:pt x="157" y="8"/>
                  </a:cubicBezTo>
                  <a:cubicBezTo>
                    <a:pt x="165" y="11"/>
                    <a:pt x="172" y="15"/>
                    <a:pt x="179" y="23"/>
                  </a:cubicBezTo>
                  <a:cubicBezTo>
                    <a:pt x="184" y="29"/>
                    <a:pt x="187" y="38"/>
                    <a:pt x="186" y="47"/>
                  </a:cubicBezTo>
                  <a:lnTo>
                    <a:pt x="186" y="587"/>
                  </a:lnTo>
                  <a:lnTo>
                    <a:pt x="434" y="352"/>
                  </a:lnTo>
                  <a:cubicBezTo>
                    <a:pt x="439" y="346"/>
                    <a:pt x="446" y="341"/>
                    <a:pt x="453" y="336"/>
                  </a:cubicBezTo>
                  <a:cubicBezTo>
                    <a:pt x="460" y="332"/>
                    <a:pt x="468" y="328"/>
                    <a:pt x="476" y="326"/>
                  </a:cubicBezTo>
                  <a:cubicBezTo>
                    <a:pt x="486" y="323"/>
                    <a:pt x="495" y="321"/>
                    <a:pt x="507" y="320"/>
                  </a:cubicBezTo>
                  <a:cubicBezTo>
                    <a:pt x="517" y="320"/>
                    <a:pt x="529" y="319"/>
                    <a:pt x="543" y="319"/>
                  </a:cubicBezTo>
                  <a:cubicBezTo>
                    <a:pt x="558" y="319"/>
                    <a:pt x="570" y="320"/>
                    <a:pt x="580" y="320"/>
                  </a:cubicBezTo>
                  <a:cubicBezTo>
                    <a:pt x="591" y="321"/>
                    <a:pt x="600" y="322"/>
                    <a:pt x="609" y="325"/>
                  </a:cubicBezTo>
                  <a:cubicBezTo>
                    <a:pt x="616" y="327"/>
                    <a:pt x="624" y="330"/>
                    <a:pt x="631" y="338"/>
                  </a:cubicBezTo>
                  <a:cubicBezTo>
                    <a:pt x="639" y="345"/>
                    <a:pt x="642" y="356"/>
                    <a:pt x="642" y="364"/>
                  </a:cubicBezTo>
                  <a:cubicBezTo>
                    <a:pt x="642" y="375"/>
                    <a:pt x="638" y="386"/>
                    <a:pt x="633" y="395"/>
                  </a:cubicBezTo>
                  <a:cubicBezTo>
                    <a:pt x="627" y="403"/>
                    <a:pt x="620" y="411"/>
                    <a:pt x="610" y="420"/>
                  </a:cubicBezTo>
                  <a:lnTo>
                    <a:pt x="352" y="642"/>
                  </a:lnTo>
                  <a:lnTo>
                    <a:pt x="646" y="971"/>
                  </a:lnTo>
                  <a:cubicBezTo>
                    <a:pt x="654" y="980"/>
                    <a:pt x="660" y="988"/>
                    <a:pt x="664" y="995"/>
                  </a:cubicBezTo>
                  <a:cubicBezTo>
                    <a:pt x="669" y="1003"/>
                    <a:pt x="672" y="1011"/>
                    <a:pt x="673" y="1021"/>
                  </a:cubicBezTo>
                  <a:cubicBezTo>
                    <a:pt x="673" y="1030"/>
                    <a:pt x="669" y="1039"/>
                    <a:pt x="664" y="1046"/>
                  </a:cubicBezTo>
                  <a:cubicBezTo>
                    <a:pt x="658" y="1054"/>
                    <a:pt x="650" y="1058"/>
                    <a:pt x="642" y="1061"/>
                  </a:cubicBezTo>
                  <a:cubicBezTo>
                    <a:pt x="634" y="1064"/>
                    <a:pt x="625" y="1065"/>
                    <a:pt x="614" y="1066"/>
                  </a:cubicBezTo>
                  <a:cubicBezTo>
                    <a:pt x="603" y="1067"/>
                    <a:pt x="590" y="1068"/>
                    <a:pt x="575" y="1068"/>
                  </a:cubicBezTo>
                  <a:cubicBezTo>
                    <a:pt x="560" y="1068"/>
                    <a:pt x="547" y="1068"/>
                    <a:pt x="536" y="106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8585662" y="505871"/>
              <a:ext cx="182051" cy="196719"/>
            </a:xfrm>
            <a:custGeom>
              <a:avLst/>
              <a:gdLst>
                <a:gd name="T0" fmla="*/ 572 w 703"/>
                <a:gd name="T1" fmla="*/ 757 h 759"/>
                <a:gd name="T2" fmla="*/ 546 w 703"/>
                <a:gd name="T3" fmla="*/ 752 h 759"/>
                <a:gd name="T4" fmla="*/ 525 w 703"/>
                <a:gd name="T5" fmla="*/ 738 h 759"/>
                <a:gd name="T6" fmla="*/ 516 w 703"/>
                <a:gd name="T7" fmla="*/ 713 h 759"/>
                <a:gd name="T8" fmla="*/ 516 w 703"/>
                <a:gd name="T9" fmla="*/ 328 h 759"/>
                <a:gd name="T10" fmla="*/ 507 w 703"/>
                <a:gd name="T11" fmla="*/ 245 h 759"/>
                <a:gd name="T12" fmla="*/ 481 w 703"/>
                <a:gd name="T13" fmla="*/ 193 h 759"/>
                <a:gd name="T14" fmla="*/ 440 w 703"/>
                <a:gd name="T15" fmla="*/ 163 h 759"/>
                <a:gd name="T16" fmla="*/ 378 w 703"/>
                <a:gd name="T17" fmla="*/ 151 h 759"/>
                <a:gd name="T18" fmla="*/ 285 w 703"/>
                <a:gd name="T19" fmla="*/ 180 h 759"/>
                <a:gd name="T20" fmla="*/ 186 w 703"/>
                <a:gd name="T21" fmla="*/ 263 h 759"/>
                <a:gd name="T22" fmla="*/ 186 w 703"/>
                <a:gd name="T23" fmla="*/ 713 h 759"/>
                <a:gd name="T24" fmla="*/ 177 w 703"/>
                <a:gd name="T25" fmla="*/ 738 h 759"/>
                <a:gd name="T26" fmla="*/ 157 w 703"/>
                <a:gd name="T27" fmla="*/ 752 h 759"/>
                <a:gd name="T28" fmla="*/ 130 w 703"/>
                <a:gd name="T29" fmla="*/ 757 h 759"/>
                <a:gd name="T30" fmla="*/ 93 w 703"/>
                <a:gd name="T31" fmla="*/ 759 h 759"/>
                <a:gd name="T32" fmla="*/ 56 w 703"/>
                <a:gd name="T33" fmla="*/ 757 h 759"/>
                <a:gd name="T34" fmla="*/ 29 w 703"/>
                <a:gd name="T35" fmla="*/ 752 h 759"/>
                <a:gd name="T36" fmla="*/ 7 w 703"/>
                <a:gd name="T37" fmla="*/ 737 h 759"/>
                <a:gd name="T38" fmla="*/ 0 w 703"/>
                <a:gd name="T39" fmla="*/ 713 h 759"/>
                <a:gd name="T40" fmla="*/ 0 w 703"/>
                <a:gd name="T41" fmla="*/ 56 h 759"/>
                <a:gd name="T42" fmla="*/ 6 w 703"/>
                <a:gd name="T43" fmla="*/ 34 h 759"/>
                <a:gd name="T44" fmla="*/ 26 w 703"/>
                <a:gd name="T45" fmla="*/ 18 h 759"/>
                <a:gd name="T46" fmla="*/ 53 w 703"/>
                <a:gd name="T47" fmla="*/ 11 h 759"/>
                <a:gd name="T48" fmla="*/ 87 w 703"/>
                <a:gd name="T49" fmla="*/ 10 h 759"/>
                <a:gd name="T50" fmla="*/ 120 w 703"/>
                <a:gd name="T51" fmla="*/ 11 h 759"/>
                <a:gd name="T52" fmla="*/ 147 w 703"/>
                <a:gd name="T53" fmla="*/ 18 h 759"/>
                <a:gd name="T54" fmla="*/ 165 w 703"/>
                <a:gd name="T55" fmla="*/ 32 h 759"/>
                <a:gd name="T56" fmla="*/ 173 w 703"/>
                <a:gd name="T57" fmla="*/ 56 h 759"/>
                <a:gd name="T58" fmla="*/ 173 w 703"/>
                <a:gd name="T59" fmla="*/ 91 h 759"/>
                <a:gd name="T60" fmla="*/ 268 w 703"/>
                <a:gd name="T61" fmla="*/ 31 h 759"/>
                <a:gd name="T62" fmla="*/ 407 w 703"/>
                <a:gd name="T63" fmla="*/ 0 h 759"/>
                <a:gd name="T64" fmla="*/ 544 w 703"/>
                <a:gd name="T65" fmla="*/ 24 h 759"/>
                <a:gd name="T66" fmla="*/ 637 w 703"/>
                <a:gd name="T67" fmla="*/ 90 h 759"/>
                <a:gd name="T68" fmla="*/ 688 w 703"/>
                <a:gd name="T69" fmla="*/ 186 h 759"/>
                <a:gd name="T70" fmla="*/ 702 w 703"/>
                <a:gd name="T71" fmla="*/ 313 h 759"/>
                <a:gd name="T72" fmla="*/ 702 w 703"/>
                <a:gd name="T73" fmla="*/ 713 h 759"/>
                <a:gd name="T74" fmla="*/ 693 w 703"/>
                <a:gd name="T75" fmla="*/ 738 h 759"/>
                <a:gd name="T76" fmla="*/ 673 w 703"/>
                <a:gd name="T77" fmla="*/ 752 h 759"/>
                <a:gd name="T78" fmla="*/ 646 w 703"/>
                <a:gd name="T79" fmla="*/ 757 h 759"/>
                <a:gd name="T80" fmla="*/ 609 w 703"/>
                <a:gd name="T81" fmla="*/ 759 h 759"/>
                <a:gd name="T82" fmla="*/ 572 w 703"/>
                <a:gd name="T83" fmla="*/ 75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3" h="759">
                  <a:moveTo>
                    <a:pt x="572" y="757"/>
                  </a:moveTo>
                  <a:cubicBezTo>
                    <a:pt x="562" y="756"/>
                    <a:pt x="554" y="755"/>
                    <a:pt x="546" y="752"/>
                  </a:cubicBezTo>
                  <a:cubicBezTo>
                    <a:pt x="538" y="749"/>
                    <a:pt x="531" y="745"/>
                    <a:pt x="525" y="738"/>
                  </a:cubicBezTo>
                  <a:cubicBezTo>
                    <a:pt x="519" y="731"/>
                    <a:pt x="516" y="721"/>
                    <a:pt x="516" y="713"/>
                  </a:cubicBezTo>
                  <a:lnTo>
                    <a:pt x="516" y="328"/>
                  </a:lnTo>
                  <a:cubicBezTo>
                    <a:pt x="516" y="292"/>
                    <a:pt x="512" y="264"/>
                    <a:pt x="507" y="245"/>
                  </a:cubicBezTo>
                  <a:cubicBezTo>
                    <a:pt x="500" y="224"/>
                    <a:pt x="492" y="207"/>
                    <a:pt x="481" y="193"/>
                  </a:cubicBezTo>
                  <a:cubicBezTo>
                    <a:pt x="470" y="180"/>
                    <a:pt x="457" y="170"/>
                    <a:pt x="440" y="163"/>
                  </a:cubicBezTo>
                  <a:cubicBezTo>
                    <a:pt x="423" y="155"/>
                    <a:pt x="402" y="151"/>
                    <a:pt x="378" y="151"/>
                  </a:cubicBezTo>
                  <a:cubicBezTo>
                    <a:pt x="348" y="151"/>
                    <a:pt x="317" y="160"/>
                    <a:pt x="285" y="180"/>
                  </a:cubicBezTo>
                  <a:cubicBezTo>
                    <a:pt x="254" y="199"/>
                    <a:pt x="221" y="226"/>
                    <a:pt x="186" y="263"/>
                  </a:cubicBezTo>
                  <a:lnTo>
                    <a:pt x="186" y="713"/>
                  </a:lnTo>
                  <a:cubicBezTo>
                    <a:pt x="186" y="722"/>
                    <a:pt x="183" y="731"/>
                    <a:pt x="177" y="738"/>
                  </a:cubicBezTo>
                  <a:cubicBezTo>
                    <a:pt x="171" y="745"/>
                    <a:pt x="164" y="749"/>
                    <a:pt x="157" y="752"/>
                  </a:cubicBezTo>
                  <a:cubicBezTo>
                    <a:pt x="149" y="755"/>
                    <a:pt x="140" y="756"/>
                    <a:pt x="130" y="757"/>
                  </a:cubicBezTo>
                  <a:cubicBezTo>
                    <a:pt x="119" y="758"/>
                    <a:pt x="107" y="759"/>
                    <a:pt x="93" y="759"/>
                  </a:cubicBezTo>
                  <a:cubicBezTo>
                    <a:pt x="79" y="759"/>
                    <a:pt x="67" y="758"/>
                    <a:pt x="56" y="757"/>
                  </a:cubicBezTo>
                  <a:cubicBezTo>
                    <a:pt x="46" y="756"/>
                    <a:pt x="37" y="755"/>
                    <a:pt x="29" y="752"/>
                  </a:cubicBezTo>
                  <a:cubicBezTo>
                    <a:pt x="21" y="749"/>
                    <a:pt x="14" y="745"/>
                    <a:pt x="7" y="737"/>
                  </a:cubicBezTo>
                  <a:cubicBezTo>
                    <a:pt x="2" y="730"/>
                    <a:pt x="0" y="721"/>
                    <a:pt x="0" y="713"/>
                  </a:cubicBezTo>
                  <a:lnTo>
                    <a:pt x="0" y="56"/>
                  </a:lnTo>
                  <a:cubicBezTo>
                    <a:pt x="0" y="49"/>
                    <a:pt x="1" y="41"/>
                    <a:pt x="6" y="34"/>
                  </a:cubicBezTo>
                  <a:cubicBezTo>
                    <a:pt x="12" y="25"/>
                    <a:pt x="19" y="21"/>
                    <a:pt x="26" y="18"/>
                  </a:cubicBezTo>
                  <a:cubicBezTo>
                    <a:pt x="35" y="14"/>
                    <a:pt x="44" y="12"/>
                    <a:pt x="53" y="11"/>
                  </a:cubicBezTo>
                  <a:cubicBezTo>
                    <a:pt x="62" y="11"/>
                    <a:pt x="73" y="10"/>
                    <a:pt x="87" y="10"/>
                  </a:cubicBezTo>
                  <a:cubicBezTo>
                    <a:pt x="100" y="10"/>
                    <a:pt x="110" y="11"/>
                    <a:pt x="120" y="11"/>
                  </a:cubicBezTo>
                  <a:cubicBezTo>
                    <a:pt x="129" y="12"/>
                    <a:pt x="138" y="14"/>
                    <a:pt x="147" y="18"/>
                  </a:cubicBezTo>
                  <a:cubicBezTo>
                    <a:pt x="153" y="21"/>
                    <a:pt x="160" y="25"/>
                    <a:pt x="165" y="32"/>
                  </a:cubicBezTo>
                  <a:cubicBezTo>
                    <a:pt x="170" y="39"/>
                    <a:pt x="173" y="48"/>
                    <a:pt x="173" y="56"/>
                  </a:cubicBezTo>
                  <a:lnTo>
                    <a:pt x="173" y="91"/>
                  </a:lnTo>
                  <a:cubicBezTo>
                    <a:pt x="204" y="66"/>
                    <a:pt x="236" y="45"/>
                    <a:pt x="268" y="31"/>
                  </a:cubicBezTo>
                  <a:cubicBezTo>
                    <a:pt x="313" y="11"/>
                    <a:pt x="360" y="0"/>
                    <a:pt x="407" y="0"/>
                  </a:cubicBezTo>
                  <a:cubicBezTo>
                    <a:pt x="460" y="0"/>
                    <a:pt x="505" y="8"/>
                    <a:pt x="544" y="24"/>
                  </a:cubicBezTo>
                  <a:cubicBezTo>
                    <a:pt x="581" y="40"/>
                    <a:pt x="613" y="62"/>
                    <a:pt x="637" y="90"/>
                  </a:cubicBezTo>
                  <a:cubicBezTo>
                    <a:pt x="661" y="117"/>
                    <a:pt x="678" y="150"/>
                    <a:pt x="688" y="186"/>
                  </a:cubicBezTo>
                  <a:cubicBezTo>
                    <a:pt x="698" y="222"/>
                    <a:pt x="702" y="264"/>
                    <a:pt x="702" y="313"/>
                  </a:cubicBezTo>
                  <a:lnTo>
                    <a:pt x="702" y="713"/>
                  </a:lnTo>
                  <a:cubicBezTo>
                    <a:pt x="703" y="721"/>
                    <a:pt x="699" y="731"/>
                    <a:pt x="693" y="738"/>
                  </a:cubicBezTo>
                  <a:cubicBezTo>
                    <a:pt x="687" y="745"/>
                    <a:pt x="680" y="749"/>
                    <a:pt x="673" y="752"/>
                  </a:cubicBezTo>
                  <a:cubicBezTo>
                    <a:pt x="665" y="755"/>
                    <a:pt x="656" y="756"/>
                    <a:pt x="646" y="757"/>
                  </a:cubicBezTo>
                  <a:cubicBezTo>
                    <a:pt x="636" y="758"/>
                    <a:pt x="624" y="759"/>
                    <a:pt x="609" y="759"/>
                  </a:cubicBezTo>
                  <a:cubicBezTo>
                    <a:pt x="595" y="759"/>
                    <a:pt x="583" y="758"/>
                    <a:pt x="572" y="757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8804813" y="505871"/>
              <a:ext cx="193267" cy="199307"/>
            </a:xfrm>
            <a:custGeom>
              <a:avLst/>
              <a:gdLst>
                <a:gd name="T0" fmla="*/ 560 w 748"/>
                <a:gd name="T1" fmla="*/ 297 h 769"/>
                <a:gd name="T2" fmla="*/ 518 w 748"/>
                <a:gd name="T3" fmla="*/ 188 h 769"/>
                <a:gd name="T4" fmla="*/ 382 w 748"/>
                <a:gd name="T5" fmla="*/ 141 h 769"/>
                <a:gd name="T6" fmla="*/ 300 w 748"/>
                <a:gd name="T7" fmla="*/ 156 h 769"/>
                <a:gd name="T8" fmla="*/ 243 w 748"/>
                <a:gd name="T9" fmla="*/ 195 h 769"/>
                <a:gd name="T10" fmla="*/ 207 w 748"/>
                <a:gd name="T11" fmla="*/ 252 h 769"/>
                <a:gd name="T12" fmla="*/ 194 w 748"/>
                <a:gd name="T13" fmla="*/ 297 h 769"/>
                <a:gd name="T14" fmla="*/ 560 w 748"/>
                <a:gd name="T15" fmla="*/ 297 h 769"/>
                <a:gd name="T16" fmla="*/ 233 w 748"/>
                <a:gd name="T17" fmla="*/ 745 h 769"/>
                <a:gd name="T18" fmla="*/ 105 w 748"/>
                <a:gd name="T19" fmla="*/ 673 h 769"/>
                <a:gd name="T20" fmla="*/ 26 w 748"/>
                <a:gd name="T21" fmla="*/ 552 h 769"/>
                <a:gd name="T22" fmla="*/ 0 w 748"/>
                <a:gd name="T23" fmla="*/ 388 h 769"/>
                <a:gd name="T24" fmla="*/ 27 w 748"/>
                <a:gd name="T25" fmla="*/ 227 h 769"/>
                <a:gd name="T26" fmla="*/ 106 w 748"/>
                <a:gd name="T27" fmla="*/ 104 h 769"/>
                <a:gd name="T28" fmla="*/ 230 w 748"/>
                <a:gd name="T29" fmla="*/ 27 h 769"/>
                <a:gd name="T30" fmla="*/ 389 w 748"/>
                <a:gd name="T31" fmla="*/ 0 h 769"/>
                <a:gd name="T32" fmla="*/ 551 w 748"/>
                <a:gd name="T33" fmla="*/ 26 h 769"/>
                <a:gd name="T34" fmla="*/ 663 w 748"/>
                <a:gd name="T35" fmla="*/ 99 h 769"/>
                <a:gd name="T36" fmla="*/ 728 w 748"/>
                <a:gd name="T37" fmla="*/ 206 h 769"/>
                <a:gd name="T38" fmla="*/ 748 w 748"/>
                <a:gd name="T39" fmla="*/ 334 h 769"/>
                <a:gd name="T40" fmla="*/ 748 w 748"/>
                <a:gd name="T41" fmla="*/ 356 h 769"/>
                <a:gd name="T42" fmla="*/ 722 w 748"/>
                <a:gd name="T43" fmla="*/ 416 h 769"/>
                <a:gd name="T44" fmla="*/ 670 w 748"/>
                <a:gd name="T45" fmla="*/ 432 h 769"/>
                <a:gd name="T46" fmla="*/ 192 w 748"/>
                <a:gd name="T47" fmla="*/ 432 h 769"/>
                <a:gd name="T48" fmla="*/ 204 w 748"/>
                <a:gd name="T49" fmla="*/ 501 h 769"/>
                <a:gd name="T50" fmla="*/ 241 w 748"/>
                <a:gd name="T51" fmla="*/ 566 h 769"/>
                <a:gd name="T52" fmla="*/ 309 w 748"/>
                <a:gd name="T53" fmla="*/ 609 h 769"/>
                <a:gd name="T54" fmla="*/ 418 w 748"/>
                <a:gd name="T55" fmla="*/ 624 h 769"/>
                <a:gd name="T56" fmla="*/ 510 w 748"/>
                <a:gd name="T57" fmla="*/ 617 h 769"/>
                <a:gd name="T58" fmla="*/ 581 w 748"/>
                <a:gd name="T59" fmla="*/ 600 h 769"/>
                <a:gd name="T60" fmla="*/ 631 w 748"/>
                <a:gd name="T61" fmla="*/ 583 h 769"/>
                <a:gd name="T62" fmla="*/ 669 w 748"/>
                <a:gd name="T63" fmla="*/ 574 h 769"/>
                <a:gd name="T64" fmla="*/ 691 w 748"/>
                <a:gd name="T65" fmla="*/ 580 h 769"/>
                <a:gd name="T66" fmla="*/ 708 w 748"/>
                <a:gd name="T67" fmla="*/ 598 h 769"/>
                <a:gd name="T68" fmla="*/ 714 w 748"/>
                <a:gd name="T69" fmla="*/ 619 h 769"/>
                <a:gd name="T70" fmla="*/ 716 w 748"/>
                <a:gd name="T71" fmla="*/ 644 h 769"/>
                <a:gd name="T72" fmla="*/ 715 w 748"/>
                <a:gd name="T73" fmla="*/ 664 h 769"/>
                <a:gd name="T74" fmla="*/ 712 w 748"/>
                <a:gd name="T75" fmla="*/ 679 h 769"/>
                <a:gd name="T76" fmla="*/ 705 w 748"/>
                <a:gd name="T77" fmla="*/ 696 h 769"/>
                <a:gd name="T78" fmla="*/ 693 w 748"/>
                <a:gd name="T79" fmla="*/ 709 h 769"/>
                <a:gd name="T80" fmla="*/ 659 w 748"/>
                <a:gd name="T81" fmla="*/ 726 h 769"/>
                <a:gd name="T82" fmla="*/ 596 w 748"/>
                <a:gd name="T83" fmla="*/ 745 h 769"/>
                <a:gd name="T84" fmla="*/ 510 w 748"/>
                <a:gd name="T85" fmla="*/ 762 h 769"/>
                <a:gd name="T86" fmla="*/ 405 w 748"/>
                <a:gd name="T87" fmla="*/ 769 h 769"/>
                <a:gd name="T88" fmla="*/ 233 w 748"/>
                <a:gd name="T89" fmla="*/ 745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8" h="769">
                  <a:moveTo>
                    <a:pt x="560" y="297"/>
                  </a:moveTo>
                  <a:cubicBezTo>
                    <a:pt x="558" y="249"/>
                    <a:pt x="544" y="214"/>
                    <a:pt x="518" y="188"/>
                  </a:cubicBezTo>
                  <a:cubicBezTo>
                    <a:pt x="489" y="158"/>
                    <a:pt x="446" y="141"/>
                    <a:pt x="382" y="141"/>
                  </a:cubicBezTo>
                  <a:cubicBezTo>
                    <a:pt x="350" y="141"/>
                    <a:pt x="323" y="146"/>
                    <a:pt x="300" y="156"/>
                  </a:cubicBezTo>
                  <a:cubicBezTo>
                    <a:pt x="277" y="166"/>
                    <a:pt x="258" y="179"/>
                    <a:pt x="243" y="195"/>
                  </a:cubicBezTo>
                  <a:cubicBezTo>
                    <a:pt x="227" y="211"/>
                    <a:pt x="215" y="230"/>
                    <a:pt x="207" y="252"/>
                  </a:cubicBezTo>
                  <a:cubicBezTo>
                    <a:pt x="201" y="267"/>
                    <a:pt x="197" y="281"/>
                    <a:pt x="194" y="297"/>
                  </a:cubicBezTo>
                  <a:lnTo>
                    <a:pt x="560" y="297"/>
                  </a:lnTo>
                  <a:close/>
                  <a:moveTo>
                    <a:pt x="233" y="745"/>
                  </a:moveTo>
                  <a:cubicBezTo>
                    <a:pt x="183" y="729"/>
                    <a:pt x="140" y="705"/>
                    <a:pt x="105" y="673"/>
                  </a:cubicBezTo>
                  <a:cubicBezTo>
                    <a:pt x="70" y="640"/>
                    <a:pt x="44" y="600"/>
                    <a:pt x="26" y="552"/>
                  </a:cubicBezTo>
                  <a:cubicBezTo>
                    <a:pt x="9" y="504"/>
                    <a:pt x="0" y="449"/>
                    <a:pt x="0" y="388"/>
                  </a:cubicBezTo>
                  <a:cubicBezTo>
                    <a:pt x="0" y="329"/>
                    <a:pt x="9" y="275"/>
                    <a:pt x="27" y="227"/>
                  </a:cubicBezTo>
                  <a:cubicBezTo>
                    <a:pt x="45" y="179"/>
                    <a:pt x="72" y="138"/>
                    <a:pt x="106" y="104"/>
                  </a:cubicBezTo>
                  <a:cubicBezTo>
                    <a:pt x="140" y="71"/>
                    <a:pt x="182" y="44"/>
                    <a:pt x="230" y="27"/>
                  </a:cubicBezTo>
                  <a:cubicBezTo>
                    <a:pt x="278" y="9"/>
                    <a:pt x="331" y="0"/>
                    <a:pt x="389" y="0"/>
                  </a:cubicBezTo>
                  <a:cubicBezTo>
                    <a:pt x="451" y="0"/>
                    <a:pt x="505" y="8"/>
                    <a:pt x="551" y="26"/>
                  </a:cubicBezTo>
                  <a:cubicBezTo>
                    <a:pt x="595" y="44"/>
                    <a:pt x="633" y="68"/>
                    <a:pt x="663" y="99"/>
                  </a:cubicBezTo>
                  <a:cubicBezTo>
                    <a:pt x="692" y="129"/>
                    <a:pt x="714" y="165"/>
                    <a:pt x="728" y="206"/>
                  </a:cubicBezTo>
                  <a:cubicBezTo>
                    <a:pt x="741" y="246"/>
                    <a:pt x="748" y="289"/>
                    <a:pt x="748" y="334"/>
                  </a:cubicBezTo>
                  <a:lnTo>
                    <a:pt x="748" y="356"/>
                  </a:lnTo>
                  <a:cubicBezTo>
                    <a:pt x="748" y="379"/>
                    <a:pt x="740" y="402"/>
                    <a:pt x="722" y="416"/>
                  </a:cubicBezTo>
                  <a:cubicBezTo>
                    <a:pt x="707" y="426"/>
                    <a:pt x="689" y="432"/>
                    <a:pt x="670" y="432"/>
                  </a:cubicBezTo>
                  <a:lnTo>
                    <a:pt x="192" y="432"/>
                  </a:lnTo>
                  <a:cubicBezTo>
                    <a:pt x="194" y="458"/>
                    <a:pt x="198" y="480"/>
                    <a:pt x="204" y="501"/>
                  </a:cubicBezTo>
                  <a:cubicBezTo>
                    <a:pt x="211" y="527"/>
                    <a:pt x="224" y="548"/>
                    <a:pt x="241" y="566"/>
                  </a:cubicBezTo>
                  <a:cubicBezTo>
                    <a:pt x="258" y="584"/>
                    <a:pt x="280" y="598"/>
                    <a:pt x="309" y="609"/>
                  </a:cubicBezTo>
                  <a:cubicBezTo>
                    <a:pt x="338" y="618"/>
                    <a:pt x="373" y="624"/>
                    <a:pt x="418" y="624"/>
                  </a:cubicBezTo>
                  <a:cubicBezTo>
                    <a:pt x="453" y="624"/>
                    <a:pt x="484" y="622"/>
                    <a:pt x="510" y="617"/>
                  </a:cubicBezTo>
                  <a:cubicBezTo>
                    <a:pt x="538" y="612"/>
                    <a:pt x="562" y="606"/>
                    <a:pt x="581" y="600"/>
                  </a:cubicBezTo>
                  <a:cubicBezTo>
                    <a:pt x="602" y="594"/>
                    <a:pt x="618" y="588"/>
                    <a:pt x="631" y="583"/>
                  </a:cubicBezTo>
                  <a:cubicBezTo>
                    <a:pt x="645" y="578"/>
                    <a:pt x="657" y="575"/>
                    <a:pt x="669" y="574"/>
                  </a:cubicBezTo>
                  <a:cubicBezTo>
                    <a:pt x="677" y="574"/>
                    <a:pt x="685" y="576"/>
                    <a:pt x="691" y="580"/>
                  </a:cubicBezTo>
                  <a:cubicBezTo>
                    <a:pt x="699" y="584"/>
                    <a:pt x="705" y="590"/>
                    <a:pt x="708" y="598"/>
                  </a:cubicBezTo>
                  <a:cubicBezTo>
                    <a:pt x="711" y="604"/>
                    <a:pt x="713" y="611"/>
                    <a:pt x="714" y="619"/>
                  </a:cubicBezTo>
                  <a:cubicBezTo>
                    <a:pt x="715" y="627"/>
                    <a:pt x="716" y="635"/>
                    <a:pt x="716" y="644"/>
                  </a:cubicBezTo>
                  <a:cubicBezTo>
                    <a:pt x="716" y="652"/>
                    <a:pt x="716" y="658"/>
                    <a:pt x="715" y="664"/>
                  </a:cubicBezTo>
                  <a:cubicBezTo>
                    <a:pt x="714" y="669"/>
                    <a:pt x="713" y="674"/>
                    <a:pt x="712" y="679"/>
                  </a:cubicBezTo>
                  <a:cubicBezTo>
                    <a:pt x="711" y="685"/>
                    <a:pt x="708" y="691"/>
                    <a:pt x="705" y="696"/>
                  </a:cubicBezTo>
                  <a:cubicBezTo>
                    <a:pt x="702" y="701"/>
                    <a:pt x="697" y="706"/>
                    <a:pt x="693" y="709"/>
                  </a:cubicBezTo>
                  <a:cubicBezTo>
                    <a:pt x="683" y="717"/>
                    <a:pt x="675" y="720"/>
                    <a:pt x="659" y="726"/>
                  </a:cubicBezTo>
                  <a:cubicBezTo>
                    <a:pt x="642" y="733"/>
                    <a:pt x="621" y="739"/>
                    <a:pt x="596" y="745"/>
                  </a:cubicBezTo>
                  <a:cubicBezTo>
                    <a:pt x="571" y="751"/>
                    <a:pt x="542" y="757"/>
                    <a:pt x="510" y="762"/>
                  </a:cubicBezTo>
                  <a:cubicBezTo>
                    <a:pt x="477" y="766"/>
                    <a:pt x="442" y="769"/>
                    <a:pt x="405" y="769"/>
                  </a:cubicBezTo>
                  <a:cubicBezTo>
                    <a:pt x="340" y="769"/>
                    <a:pt x="283" y="761"/>
                    <a:pt x="233" y="745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9023964" y="462731"/>
              <a:ext cx="140637" cy="241584"/>
            </a:xfrm>
            <a:custGeom>
              <a:avLst/>
              <a:gdLst>
                <a:gd name="T0" fmla="*/ 272 w 544"/>
                <a:gd name="T1" fmla="*/ 918 h 933"/>
                <a:gd name="T2" fmla="*/ 193 w 544"/>
                <a:gd name="T3" fmla="*/ 872 h 933"/>
                <a:gd name="T4" fmla="*/ 147 w 544"/>
                <a:gd name="T5" fmla="*/ 793 h 933"/>
                <a:gd name="T6" fmla="*/ 134 w 544"/>
                <a:gd name="T7" fmla="*/ 687 h 933"/>
                <a:gd name="T8" fmla="*/ 134 w 544"/>
                <a:gd name="T9" fmla="*/ 326 h 933"/>
                <a:gd name="T10" fmla="*/ 51 w 544"/>
                <a:gd name="T11" fmla="*/ 326 h 933"/>
                <a:gd name="T12" fmla="*/ 11 w 544"/>
                <a:gd name="T13" fmla="*/ 304 h 933"/>
                <a:gd name="T14" fmla="*/ 0 w 544"/>
                <a:gd name="T15" fmla="*/ 253 h 933"/>
                <a:gd name="T16" fmla="*/ 2 w 544"/>
                <a:gd name="T17" fmla="*/ 225 h 933"/>
                <a:gd name="T18" fmla="*/ 10 w 544"/>
                <a:gd name="T19" fmla="*/ 203 h 933"/>
                <a:gd name="T20" fmla="*/ 30 w 544"/>
                <a:gd name="T21" fmla="*/ 185 h 933"/>
                <a:gd name="T22" fmla="*/ 52 w 544"/>
                <a:gd name="T23" fmla="*/ 180 h 933"/>
                <a:gd name="T24" fmla="*/ 134 w 544"/>
                <a:gd name="T25" fmla="*/ 180 h 933"/>
                <a:gd name="T26" fmla="*/ 134 w 544"/>
                <a:gd name="T27" fmla="*/ 47 h 933"/>
                <a:gd name="T28" fmla="*/ 141 w 544"/>
                <a:gd name="T29" fmla="*/ 25 h 933"/>
                <a:gd name="T30" fmla="*/ 163 w 544"/>
                <a:gd name="T31" fmla="*/ 8 h 933"/>
                <a:gd name="T32" fmla="*/ 191 w 544"/>
                <a:gd name="T33" fmla="*/ 2 h 933"/>
                <a:gd name="T34" fmla="*/ 227 w 544"/>
                <a:gd name="T35" fmla="*/ 0 h 933"/>
                <a:gd name="T36" fmla="*/ 264 w 544"/>
                <a:gd name="T37" fmla="*/ 2 h 933"/>
                <a:gd name="T38" fmla="*/ 292 w 544"/>
                <a:gd name="T39" fmla="*/ 8 h 933"/>
                <a:gd name="T40" fmla="*/ 312 w 544"/>
                <a:gd name="T41" fmla="*/ 23 h 933"/>
                <a:gd name="T42" fmla="*/ 321 w 544"/>
                <a:gd name="T43" fmla="*/ 47 h 933"/>
                <a:gd name="T44" fmla="*/ 321 w 544"/>
                <a:gd name="T45" fmla="*/ 180 h 933"/>
                <a:gd name="T46" fmla="*/ 493 w 544"/>
                <a:gd name="T47" fmla="*/ 180 h 933"/>
                <a:gd name="T48" fmla="*/ 515 w 544"/>
                <a:gd name="T49" fmla="*/ 185 h 933"/>
                <a:gd name="T50" fmla="*/ 533 w 544"/>
                <a:gd name="T51" fmla="*/ 202 h 933"/>
                <a:gd name="T52" fmla="*/ 542 w 544"/>
                <a:gd name="T53" fmla="*/ 226 h 933"/>
                <a:gd name="T54" fmla="*/ 544 w 544"/>
                <a:gd name="T55" fmla="*/ 253 h 933"/>
                <a:gd name="T56" fmla="*/ 533 w 544"/>
                <a:gd name="T57" fmla="*/ 304 h 933"/>
                <a:gd name="T58" fmla="*/ 493 w 544"/>
                <a:gd name="T59" fmla="*/ 326 h 933"/>
                <a:gd name="T60" fmla="*/ 321 w 544"/>
                <a:gd name="T61" fmla="*/ 326 h 933"/>
                <a:gd name="T62" fmla="*/ 321 w 544"/>
                <a:gd name="T63" fmla="*/ 670 h 933"/>
                <a:gd name="T64" fmla="*/ 340 w 544"/>
                <a:gd name="T65" fmla="*/ 759 h 933"/>
                <a:gd name="T66" fmla="*/ 404 w 544"/>
                <a:gd name="T67" fmla="*/ 783 h 933"/>
                <a:gd name="T68" fmla="*/ 433 w 544"/>
                <a:gd name="T69" fmla="*/ 781 h 933"/>
                <a:gd name="T70" fmla="*/ 459 w 544"/>
                <a:gd name="T71" fmla="*/ 774 h 933"/>
                <a:gd name="T72" fmla="*/ 478 w 544"/>
                <a:gd name="T73" fmla="*/ 768 h 933"/>
                <a:gd name="T74" fmla="*/ 501 w 544"/>
                <a:gd name="T75" fmla="*/ 763 h 933"/>
                <a:gd name="T76" fmla="*/ 520 w 544"/>
                <a:gd name="T77" fmla="*/ 767 h 933"/>
                <a:gd name="T78" fmla="*/ 537 w 544"/>
                <a:gd name="T79" fmla="*/ 786 h 933"/>
                <a:gd name="T80" fmla="*/ 542 w 544"/>
                <a:gd name="T81" fmla="*/ 804 h 933"/>
                <a:gd name="T82" fmla="*/ 544 w 544"/>
                <a:gd name="T83" fmla="*/ 831 h 933"/>
                <a:gd name="T84" fmla="*/ 540 w 544"/>
                <a:gd name="T85" fmla="*/ 870 h 933"/>
                <a:gd name="T86" fmla="*/ 522 w 544"/>
                <a:gd name="T87" fmla="*/ 900 h 933"/>
                <a:gd name="T88" fmla="*/ 495 w 544"/>
                <a:gd name="T89" fmla="*/ 916 h 933"/>
                <a:gd name="T90" fmla="*/ 460 w 544"/>
                <a:gd name="T91" fmla="*/ 925 h 933"/>
                <a:gd name="T92" fmla="*/ 422 w 544"/>
                <a:gd name="T93" fmla="*/ 931 h 933"/>
                <a:gd name="T94" fmla="*/ 380 w 544"/>
                <a:gd name="T95" fmla="*/ 933 h 933"/>
                <a:gd name="T96" fmla="*/ 272 w 544"/>
                <a:gd name="T97" fmla="*/ 918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4" h="933">
                  <a:moveTo>
                    <a:pt x="272" y="918"/>
                  </a:moveTo>
                  <a:cubicBezTo>
                    <a:pt x="240" y="909"/>
                    <a:pt x="213" y="893"/>
                    <a:pt x="193" y="872"/>
                  </a:cubicBezTo>
                  <a:cubicBezTo>
                    <a:pt x="171" y="851"/>
                    <a:pt x="157" y="824"/>
                    <a:pt x="147" y="793"/>
                  </a:cubicBezTo>
                  <a:cubicBezTo>
                    <a:pt x="139" y="762"/>
                    <a:pt x="134" y="727"/>
                    <a:pt x="134" y="687"/>
                  </a:cubicBezTo>
                  <a:lnTo>
                    <a:pt x="134" y="326"/>
                  </a:lnTo>
                  <a:lnTo>
                    <a:pt x="51" y="326"/>
                  </a:lnTo>
                  <a:cubicBezTo>
                    <a:pt x="35" y="327"/>
                    <a:pt x="19" y="317"/>
                    <a:pt x="11" y="304"/>
                  </a:cubicBezTo>
                  <a:cubicBezTo>
                    <a:pt x="2" y="290"/>
                    <a:pt x="0" y="273"/>
                    <a:pt x="0" y="253"/>
                  </a:cubicBezTo>
                  <a:cubicBezTo>
                    <a:pt x="0" y="243"/>
                    <a:pt x="0" y="234"/>
                    <a:pt x="2" y="225"/>
                  </a:cubicBezTo>
                  <a:cubicBezTo>
                    <a:pt x="4" y="217"/>
                    <a:pt x="6" y="210"/>
                    <a:pt x="10" y="203"/>
                  </a:cubicBezTo>
                  <a:cubicBezTo>
                    <a:pt x="14" y="196"/>
                    <a:pt x="21" y="189"/>
                    <a:pt x="30" y="185"/>
                  </a:cubicBezTo>
                  <a:cubicBezTo>
                    <a:pt x="37" y="181"/>
                    <a:pt x="44" y="180"/>
                    <a:pt x="52" y="180"/>
                  </a:cubicBezTo>
                  <a:lnTo>
                    <a:pt x="134" y="180"/>
                  </a:lnTo>
                  <a:lnTo>
                    <a:pt x="134" y="47"/>
                  </a:lnTo>
                  <a:cubicBezTo>
                    <a:pt x="134" y="39"/>
                    <a:pt x="137" y="31"/>
                    <a:pt x="141" y="25"/>
                  </a:cubicBezTo>
                  <a:cubicBezTo>
                    <a:pt x="147" y="16"/>
                    <a:pt x="155" y="11"/>
                    <a:pt x="163" y="8"/>
                  </a:cubicBezTo>
                  <a:cubicBezTo>
                    <a:pt x="171" y="5"/>
                    <a:pt x="180" y="3"/>
                    <a:pt x="191" y="2"/>
                  </a:cubicBezTo>
                  <a:cubicBezTo>
                    <a:pt x="201" y="1"/>
                    <a:pt x="213" y="0"/>
                    <a:pt x="227" y="0"/>
                  </a:cubicBezTo>
                  <a:cubicBezTo>
                    <a:pt x="242" y="0"/>
                    <a:pt x="254" y="1"/>
                    <a:pt x="264" y="2"/>
                  </a:cubicBezTo>
                  <a:cubicBezTo>
                    <a:pt x="275" y="3"/>
                    <a:pt x="284" y="5"/>
                    <a:pt x="292" y="8"/>
                  </a:cubicBezTo>
                  <a:cubicBezTo>
                    <a:pt x="299" y="12"/>
                    <a:pt x="306" y="16"/>
                    <a:pt x="312" y="23"/>
                  </a:cubicBezTo>
                  <a:cubicBezTo>
                    <a:pt x="317" y="29"/>
                    <a:pt x="321" y="38"/>
                    <a:pt x="321" y="47"/>
                  </a:cubicBezTo>
                  <a:lnTo>
                    <a:pt x="321" y="180"/>
                  </a:lnTo>
                  <a:lnTo>
                    <a:pt x="493" y="180"/>
                  </a:lnTo>
                  <a:cubicBezTo>
                    <a:pt x="500" y="180"/>
                    <a:pt x="508" y="181"/>
                    <a:pt x="515" y="185"/>
                  </a:cubicBezTo>
                  <a:cubicBezTo>
                    <a:pt x="523" y="189"/>
                    <a:pt x="529" y="196"/>
                    <a:pt x="533" y="202"/>
                  </a:cubicBezTo>
                  <a:cubicBezTo>
                    <a:pt x="538" y="210"/>
                    <a:pt x="540" y="218"/>
                    <a:pt x="542" y="226"/>
                  </a:cubicBezTo>
                  <a:cubicBezTo>
                    <a:pt x="544" y="234"/>
                    <a:pt x="544" y="244"/>
                    <a:pt x="544" y="253"/>
                  </a:cubicBezTo>
                  <a:cubicBezTo>
                    <a:pt x="544" y="273"/>
                    <a:pt x="542" y="289"/>
                    <a:pt x="533" y="304"/>
                  </a:cubicBezTo>
                  <a:cubicBezTo>
                    <a:pt x="525" y="317"/>
                    <a:pt x="509" y="327"/>
                    <a:pt x="493" y="326"/>
                  </a:cubicBezTo>
                  <a:lnTo>
                    <a:pt x="321" y="326"/>
                  </a:lnTo>
                  <a:lnTo>
                    <a:pt x="321" y="670"/>
                  </a:lnTo>
                  <a:cubicBezTo>
                    <a:pt x="321" y="712"/>
                    <a:pt x="328" y="742"/>
                    <a:pt x="340" y="759"/>
                  </a:cubicBezTo>
                  <a:cubicBezTo>
                    <a:pt x="350" y="774"/>
                    <a:pt x="368" y="783"/>
                    <a:pt x="404" y="783"/>
                  </a:cubicBezTo>
                  <a:cubicBezTo>
                    <a:pt x="415" y="783"/>
                    <a:pt x="425" y="782"/>
                    <a:pt x="433" y="781"/>
                  </a:cubicBezTo>
                  <a:cubicBezTo>
                    <a:pt x="443" y="778"/>
                    <a:pt x="451" y="776"/>
                    <a:pt x="459" y="774"/>
                  </a:cubicBezTo>
                  <a:lnTo>
                    <a:pt x="478" y="768"/>
                  </a:lnTo>
                  <a:cubicBezTo>
                    <a:pt x="485" y="765"/>
                    <a:pt x="493" y="763"/>
                    <a:pt x="501" y="763"/>
                  </a:cubicBezTo>
                  <a:cubicBezTo>
                    <a:pt x="508" y="763"/>
                    <a:pt x="514" y="765"/>
                    <a:pt x="520" y="767"/>
                  </a:cubicBezTo>
                  <a:cubicBezTo>
                    <a:pt x="528" y="771"/>
                    <a:pt x="534" y="779"/>
                    <a:pt x="537" y="786"/>
                  </a:cubicBezTo>
                  <a:cubicBezTo>
                    <a:pt x="539" y="792"/>
                    <a:pt x="541" y="798"/>
                    <a:pt x="542" y="804"/>
                  </a:cubicBezTo>
                  <a:cubicBezTo>
                    <a:pt x="544" y="813"/>
                    <a:pt x="544" y="821"/>
                    <a:pt x="544" y="831"/>
                  </a:cubicBezTo>
                  <a:cubicBezTo>
                    <a:pt x="544" y="846"/>
                    <a:pt x="543" y="859"/>
                    <a:pt x="540" y="870"/>
                  </a:cubicBezTo>
                  <a:cubicBezTo>
                    <a:pt x="537" y="882"/>
                    <a:pt x="532" y="892"/>
                    <a:pt x="522" y="900"/>
                  </a:cubicBezTo>
                  <a:cubicBezTo>
                    <a:pt x="515" y="907"/>
                    <a:pt x="506" y="911"/>
                    <a:pt x="495" y="916"/>
                  </a:cubicBezTo>
                  <a:cubicBezTo>
                    <a:pt x="485" y="920"/>
                    <a:pt x="473" y="923"/>
                    <a:pt x="460" y="925"/>
                  </a:cubicBezTo>
                  <a:cubicBezTo>
                    <a:pt x="448" y="927"/>
                    <a:pt x="435" y="929"/>
                    <a:pt x="422" y="931"/>
                  </a:cubicBezTo>
                  <a:cubicBezTo>
                    <a:pt x="408" y="932"/>
                    <a:pt x="394" y="933"/>
                    <a:pt x="380" y="933"/>
                  </a:cubicBezTo>
                  <a:cubicBezTo>
                    <a:pt x="339" y="933"/>
                    <a:pt x="303" y="928"/>
                    <a:pt x="272" y="918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9254332" y="505871"/>
              <a:ext cx="151853" cy="199307"/>
            </a:xfrm>
            <a:custGeom>
              <a:avLst/>
              <a:gdLst>
                <a:gd name="T0" fmla="*/ 183 w 586"/>
                <a:gd name="T1" fmla="*/ 763 h 769"/>
                <a:gd name="T2" fmla="*/ 113 w 586"/>
                <a:gd name="T3" fmla="*/ 748 h 769"/>
                <a:gd name="T4" fmla="*/ 61 w 586"/>
                <a:gd name="T5" fmla="*/ 730 h 769"/>
                <a:gd name="T6" fmla="*/ 27 w 586"/>
                <a:gd name="T7" fmla="*/ 710 h 769"/>
                <a:gd name="T8" fmla="*/ 5 w 586"/>
                <a:gd name="T9" fmla="*/ 678 h 769"/>
                <a:gd name="T10" fmla="*/ 0 w 586"/>
                <a:gd name="T11" fmla="*/ 636 h 769"/>
                <a:gd name="T12" fmla="*/ 2 w 586"/>
                <a:gd name="T13" fmla="*/ 608 h 769"/>
                <a:gd name="T14" fmla="*/ 8 w 586"/>
                <a:gd name="T15" fmla="*/ 588 h 769"/>
                <a:gd name="T16" fmla="*/ 25 w 586"/>
                <a:gd name="T17" fmla="*/ 568 h 769"/>
                <a:gd name="T18" fmla="*/ 47 w 586"/>
                <a:gd name="T19" fmla="*/ 563 h 769"/>
                <a:gd name="T20" fmla="*/ 86 w 586"/>
                <a:gd name="T21" fmla="*/ 575 h 769"/>
                <a:gd name="T22" fmla="*/ 129 w 586"/>
                <a:gd name="T23" fmla="*/ 596 h 769"/>
                <a:gd name="T24" fmla="*/ 188 w 586"/>
                <a:gd name="T25" fmla="*/ 616 h 769"/>
                <a:gd name="T26" fmla="*/ 266 w 586"/>
                <a:gd name="T27" fmla="*/ 625 h 769"/>
                <a:gd name="T28" fmla="*/ 325 w 586"/>
                <a:gd name="T29" fmla="*/ 619 h 769"/>
                <a:gd name="T30" fmla="*/ 368 w 586"/>
                <a:gd name="T31" fmla="*/ 603 h 769"/>
                <a:gd name="T32" fmla="*/ 392 w 586"/>
                <a:gd name="T33" fmla="*/ 579 h 769"/>
                <a:gd name="T34" fmla="*/ 401 w 586"/>
                <a:gd name="T35" fmla="*/ 544 h 769"/>
                <a:gd name="T36" fmla="*/ 390 w 586"/>
                <a:gd name="T37" fmla="*/ 512 h 769"/>
                <a:gd name="T38" fmla="*/ 353 w 586"/>
                <a:gd name="T39" fmla="*/ 484 h 769"/>
                <a:gd name="T40" fmla="*/ 296 w 586"/>
                <a:gd name="T41" fmla="*/ 460 h 769"/>
                <a:gd name="T42" fmla="*/ 226 w 586"/>
                <a:gd name="T43" fmla="*/ 436 h 769"/>
                <a:gd name="T44" fmla="*/ 154 w 586"/>
                <a:gd name="T45" fmla="*/ 407 h 769"/>
                <a:gd name="T46" fmla="*/ 87 w 586"/>
                <a:gd name="T47" fmla="*/ 365 h 769"/>
                <a:gd name="T48" fmla="*/ 38 w 586"/>
                <a:gd name="T49" fmla="*/ 304 h 769"/>
                <a:gd name="T50" fmla="*/ 18 w 586"/>
                <a:gd name="T51" fmla="*/ 218 h 769"/>
                <a:gd name="T52" fmla="*/ 38 w 586"/>
                <a:gd name="T53" fmla="*/ 134 h 769"/>
                <a:gd name="T54" fmla="*/ 97 w 586"/>
                <a:gd name="T55" fmla="*/ 63 h 769"/>
                <a:gd name="T56" fmla="*/ 191 w 586"/>
                <a:gd name="T57" fmla="*/ 17 h 769"/>
                <a:gd name="T58" fmla="*/ 319 w 586"/>
                <a:gd name="T59" fmla="*/ 0 h 769"/>
                <a:gd name="T60" fmla="*/ 384 w 586"/>
                <a:gd name="T61" fmla="*/ 5 h 769"/>
                <a:gd name="T62" fmla="*/ 441 w 586"/>
                <a:gd name="T63" fmla="*/ 16 h 769"/>
                <a:gd name="T64" fmla="*/ 487 w 586"/>
                <a:gd name="T65" fmla="*/ 32 h 769"/>
                <a:gd name="T66" fmla="*/ 516 w 586"/>
                <a:gd name="T67" fmla="*/ 47 h 769"/>
                <a:gd name="T68" fmla="*/ 535 w 586"/>
                <a:gd name="T69" fmla="*/ 64 h 769"/>
                <a:gd name="T70" fmla="*/ 542 w 586"/>
                <a:gd name="T71" fmla="*/ 81 h 769"/>
                <a:gd name="T72" fmla="*/ 545 w 586"/>
                <a:gd name="T73" fmla="*/ 96 h 769"/>
                <a:gd name="T74" fmla="*/ 547 w 586"/>
                <a:gd name="T75" fmla="*/ 120 h 769"/>
                <a:gd name="T76" fmla="*/ 545 w 586"/>
                <a:gd name="T77" fmla="*/ 144 h 769"/>
                <a:gd name="T78" fmla="*/ 539 w 586"/>
                <a:gd name="T79" fmla="*/ 167 h 769"/>
                <a:gd name="T80" fmla="*/ 523 w 586"/>
                <a:gd name="T81" fmla="*/ 185 h 769"/>
                <a:gd name="T82" fmla="*/ 501 w 586"/>
                <a:gd name="T83" fmla="*/ 190 h 769"/>
                <a:gd name="T84" fmla="*/ 468 w 586"/>
                <a:gd name="T85" fmla="*/ 180 h 769"/>
                <a:gd name="T86" fmla="*/ 433 w 586"/>
                <a:gd name="T87" fmla="*/ 164 h 769"/>
                <a:gd name="T88" fmla="*/ 382 w 586"/>
                <a:gd name="T89" fmla="*/ 147 h 769"/>
                <a:gd name="T90" fmla="*/ 318 w 586"/>
                <a:gd name="T91" fmla="*/ 140 h 769"/>
                <a:gd name="T92" fmla="*/ 261 w 586"/>
                <a:gd name="T93" fmla="*/ 146 h 769"/>
                <a:gd name="T94" fmla="*/ 225 w 586"/>
                <a:gd name="T95" fmla="*/ 162 h 769"/>
                <a:gd name="T96" fmla="*/ 205 w 586"/>
                <a:gd name="T97" fmla="*/ 184 h 769"/>
                <a:gd name="T98" fmla="*/ 199 w 586"/>
                <a:gd name="T99" fmla="*/ 212 h 769"/>
                <a:gd name="T100" fmla="*/ 210 w 586"/>
                <a:gd name="T101" fmla="*/ 244 h 769"/>
                <a:gd name="T102" fmla="*/ 247 w 586"/>
                <a:gd name="T103" fmla="*/ 273 h 769"/>
                <a:gd name="T104" fmla="*/ 306 w 586"/>
                <a:gd name="T105" fmla="*/ 297 h 769"/>
                <a:gd name="T106" fmla="*/ 377 w 586"/>
                <a:gd name="T107" fmla="*/ 322 h 769"/>
                <a:gd name="T108" fmla="*/ 449 w 586"/>
                <a:gd name="T109" fmla="*/ 350 h 769"/>
                <a:gd name="T110" fmla="*/ 517 w 586"/>
                <a:gd name="T111" fmla="*/ 390 h 769"/>
                <a:gd name="T112" fmla="*/ 566 w 586"/>
                <a:gd name="T113" fmla="*/ 450 h 769"/>
                <a:gd name="T114" fmla="*/ 586 w 586"/>
                <a:gd name="T115" fmla="*/ 534 h 769"/>
                <a:gd name="T116" fmla="*/ 561 w 586"/>
                <a:gd name="T117" fmla="*/ 635 h 769"/>
                <a:gd name="T118" fmla="*/ 492 w 586"/>
                <a:gd name="T119" fmla="*/ 710 h 769"/>
                <a:gd name="T120" fmla="*/ 390 w 586"/>
                <a:gd name="T121" fmla="*/ 754 h 769"/>
                <a:gd name="T122" fmla="*/ 264 w 586"/>
                <a:gd name="T123" fmla="*/ 769 h 769"/>
                <a:gd name="T124" fmla="*/ 183 w 586"/>
                <a:gd name="T125" fmla="*/ 763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769">
                  <a:moveTo>
                    <a:pt x="183" y="763"/>
                  </a:moveTo>
                  <a:cubicBezTo>
                    <a:pt x="157" y="759"/>
                    <a:pt x="134" y="754"/>
                    <a:pt x="113" y="748"/>
                  </a:cubicBezTo>
                  <a:cubicBezTo>
                    <a:pt x="93" y="743"/>
                    <a:pt x="76" y="736"/>
                    <a:pt x="61" y="730"/>
                  </a:cubicBezTo>
                  <a:cubicBezTo>
                    <a:pt x="46" y="723"/>
                    <a:pt x="35" y="717"/>
                    <a:pt x="27" y="710"/>
                  </a:cubicBezTo>
                  <a:cubicBezTo>
                    <a:pt x="16" y="702"/>
                    <a:pt x="9" y="691"/>
                    <a:pt x="5" y="678"/>
                  </a:cubicBezTo>
                  <a:cubicBezTo>
                    <a:pt x="1" y="666"/>
                    <a:pt x="0" y="652"/>
                    <a:pt x="0" y="636"/>
                  </a:cubicBezTo>
                  <a:cubicBezTo>
                    <a:pt x="0" y="625"/>
                    <a:pt x="0" y="617"/>
                    <a:pt x="2" y="608"/>
                  </a:cubicBezTo>
                  <a:cubicBezTo>
                    <a:pt x="3" y="601"/>
                    <a:pt x="5" y="594"/>
                    <a:pt x="8" y="588"/>
                  </a:cubicBezTo>
                  <a:cubicBezTo>
                    <a:pt x="11" y="580"/>
                    <a:pt x="17" y="573"/>
                    <a:pt x="25" y="568"/>
                  </a:cubicBezTo>
                  <a:cubicBezTo>
                    <a:pt x="32" y="564"/>
                    <a:pt x="39" y="563"/>
                    <a:pt x="47" y="563"/>
                  </a:cubicBezTo>
                  <a:cubicBezTo>
                    <a:pt x="61" y="563"/>
                    <a:pt x="72" y="568"/>
                    <a:pt x="86" y="575"/>
                  </a:cubicBezTo>
                  <a:cubicBezTo>
                    <a:pt x="97" y="581"/>
                    <a:pt x="111" y="588"/>
                    <a:pt x="129" y="596"/>
                  </a:cubicBezTo>
                  <a:cubicBezTo>
                    <a:pt x="145" y="603"/>
                    <a:pt x="165" y="610"/>
                    <a:pt x="188" y="616"/>
                  </a:cubicBezTo>
                  <a:cubicBezTo>
                    <a:pt x="210" y="622"/>
                    <a:pt x="236" y="625"/>
                    <a:pt x="266" y="625"/>
                  </a:cubicBezTo>
                  <a:cubicBezTo>
                    <a:pt x="288" y="625"/>
                    <a:pt x="308" y="623"/>
                    <a:pt x="325" y="619"/>
                  </a:cubicBezTo>
                  <a:cubicBezTo>
                    <a:pt x="342" y="616"/>
                    <a:pt x="356" y="610"/>
                    <a:pt x="368" y="603"/>
                  </a:cubicBezTo>
                  <a:cubicBezTo>
                    <a:pt x="379" y="596"/>
                    <a:pt x="387" y="588"/>
                    <a:pt x="392" y="579"/>
                  </a:cubicBezTo>
                  <a:cubicBezTo>
                    <a:pt x="398" y="570"/>
                    <a:pt x="401" y="558"/>
                    <a:pt x="401" y="544"/>
                  </a:cubicBezTo>
                  <a:cubicBezTo>
                    <a:pt x="401" y="530"/>
                    <a:pt x="397" y="521"/>
                    <a:pt x="390" y="512"/>
                  </a:cubicBezTo>
                  <a:cubicBezTo>
                    <a:pt x="381" y="502"/>
                    <a:pt x="369" y="493"/>
                    <a:pt x="353" y="484"/>
                  </a:cubicBezTo>
                  <a:cubicBezTo>
                    <a:pt x="336" y="475"/>
                    <a:pt x="317" y="467"/>
                    <a:pt x="296" y="460"/>
                  </a:cubicBezTo>
                  <a:lnTo>
                    <a:pt x="226" y="436"/>
                  </a:lnTo>
                  <a:cubicBezTo>
                    <a:pt x="201" y="428"/>
                    <a:pt x="177" y="418"/>
                    <a:pt x="154" y="407"/>
                  </a:cubicBezTo>
                  <a:cubicBezTo>
                    <a:pt x="129" y="396"/>
                    <a:pt x="107" y="382"/>
                    <a:pt x="87" y="365"/>
                  </a:cubicBezTo>
                  <a:cubicBezTo>
                    <a:pt x="66" y="349"/>
                    <a:pt x="50" y="328"/>
                    <a:pt x="38" y="304"/>
                  </a:cubicBezTo>
                  <a:cubicBezTo>
                    <a:pt x="24" y="279"/>
                    <a:pt x="18" y="250"/>
                    <a:pt x="18" y="218"/>
                  </a:cubicBezTo>
                  <a:cubicBezTo>
                    <a:pt x="18" y="189"/>
                    <a:pt x="25" y="160"/>
                    <a:pt x="38" y="134"/>
                  </a:cubicBezTo>
                  <a:cubicBezTo>
                    <a:pt x="51" y="107"/>
                    <a:pt x="71" y="83"/>
                    <a:pt x="97" y="63"/>
                  </a:cubicBezTo>
                  <a:cubicBezTo>
                    <a:pt x="123" y="44"/>
                    <a:pt x="154" y="29"/>
                    <a:pt x="191" y="17"/>
                  </a:cubicBezTo>
                  <a:cubicBezTo>
                    <a:pt x="228" y="6"/>
                    <a:pt x="271" y="0"/>
                    <a:pt x="319" y="0"/>
                  </a:cubicBezTo>
                  <a:cubicBezTo>
                    <a:pt x="341" y="0"/>
                    <a:pt x="362" y="2"/>
                    <a:pt x="384" y="5"/>
                  </a:cubicBezTo>
                  <a:cubicBezTo>
                    <a:pt x="405" y="8"/>
                    <a:pt x="424" y="11"/>
                    <a:pt x="441" y="16"/>
                  </a:cubicBezTo>
                  <a:cubicBezTo>
                    <a:pt x="458" y="21"/>
                    <a:pt x="474" y="26"/>
                    <a:pt x="487" y="32"/>
                  </a:cubicBezTo>
                  <a:cubicBezTo>
                    <a:pt x="499" y="37"/>
                    <a:pt x="508" y="42"/>
                    <a:pt x="516" y="47"/>
                  </a:cubicBezTo>
                  <a:cubicBezTo>
                    <a:pt x="523" y="52"/>
                    <a:pt x="529" y="56"/>
                    <a:pt x="535" y="64"/>
                  </a:cubicBezTo>
                  <a:cubicBezTo>
                    <a:pt x="539" y="69"/>
                    <a:pt x="541" y="75"/>
                    <a:pt x="542" y="81"/>
                  </a:cubicBezTo>
                  <a:lnTo>
                    <a:pt x="545" y="96"/>
                  </a:lnTo>
                  <a:cubicBezTo>
                    <a:pt x="546" y="103"/>
                    <a:pt x="547" y="111"/>
                    <a:pt x="547" y="120"/>
                  </a:cubicBezTo>
                  <a:cubicBezTo>
                    <a:pt x="547" y="129"/>
                    <a:pt x="546" y="137"/>
                    <a:pt x="545" y="144"/>
                  </a:cubicBezTo>
                  <a:cubicBezTo>
                    <a:pt x="544" y="152"/>
                    <a:pt x="542" y="160"/>
                    <a:pt x="539" y="167"/>
                  </a:cubicBezTo>
                  <a:cubicBezTo>
                    <a:pt x="535" y="173"/>
                    <a:pt x="531" y="180"/>
                    <a:pt x="523" y="185"/>
                  </a:cubicBezTo>
                  <a:cubicBezTo>
                    <a:pt x="516" y="189"/>
                    <a:pt x="508" y="190"/>
                    <a:pt x="501" y="190"/>
                  </a:cubicBezTo>
                  <a:cubicBezTo>
                    <a:pt x="488" y="190"/>
                    <a:pt x="479" y="186"/>
                    <a:pt x="468" y="180"/>
                  </a:cubicBezTo>
                  <a:cubicBezTo>
                    <a:pt x="459" y="175"/>
                    <a:pt x="448" y="170"/>
                    <a:pt x="433" y="164"/>
                  </a:cubicBezTo>
                  <a:cubicBezTo>
                    <a:pt x="419" y="158"/>
                    <a:pt x="402" y="153"/>
                    <a:pt x="382" y="147"/>
                  </a:cubicBezTo>
                  <a:cubicBezTo>
                    <a:pt x="364" y="143"/>
                    <a:pt x="343" y="140"/>
                    <a:pt x="318" y="140"/>
                  </a:cubicBezTo>
                  <a:cubicBezTo>
                    <a:pt x="295" y="140"/>
                    <a:pt x="276" y="142"/>
                    <a:pt x="261" y="146"/>
                  </a:cubicBezTo>
                  <a:cubicBezTo>
                    <a:pt x="245" y="151"/>
                    <a:pt x="233" y="156"/>
                    <a:pt x="225" y="162"/>
                  </a:cubicBezTo>
                  <a:cubicBezTo>
                    <a:pt x="215" y="169"/>
                    <a:pt x="209" y="176"/>
                    <a:pt x="205" y="184"/>
                  </a:cubicBezTo>
                  <a:cubicBezTo>
                    <a:pt x="201" y="193"/>
                    <a:pt x="199" y="201"/>
                    <a:pt x="199" y="212"/>
                  </a:cubicBezTo>
                  <a:cubicBezTo>
                    <a:pt x="199" y="226"/>
                    <a:pt x="203" y="235"/>
                    <a:pt x="210" y="244"/>
                  </a:cubicBezTo>
                  <a:cubicBezTo>
                    <a:pt x="219" y="255"/>
                    <a:pt x="232" y="264"/>
                    <a:pt x="247" y="273"/>
                  </a:cubicBezTo>
                  <a:cubicBezTo>
                    <a:pt x="264" y="282"/>
                    <a:pt x="283" y="290"/>
                    <a:pt x="306" y="297"/>
                  </a:cubicBezTo>
                  <a:lnTo>
                    <a:pt x="377" y="322"/>
                  </a:lnTo>
                  <a:cubicBezTo>
                    <a:pt x="401" y="330"/>
                    <a:pt x="425" y="340"/>
                    <a:pt x="449" y="350"/>
                  </a:cubicBezTo>
                  <a:cubicBezTo>
                    <a:pt x="475" y="361"/>
                    <a:pt x="497" y="375"/>
                    <a:pt x="517" y="390"/>
                  </a:cubicBezTo>
                  <a:cubicBezTo>
                    <a:pt x="537" y="407"/>
                    <a:pt x="554" y="427"/>
                    <a:pt x="566" y="450"/>
                  </a:cubicBezTo>
                  <a:cubicBezTo>
                    <a:pt x="579" y="474"/>
                    <a:pt x="586" y="503"/>
                    <a:pt x="586" y="534"/>
                  </a:cubicBezTo>
                  <a:cubicBezTo>
                    <a:pt x="586" y="571"/>
                    <a:pt x="578" y="605"/>
                    <a:pt x="561" y="635"/>
                  </a:cubicBezTo>
                  <a:cubicBezTo>
                    <a:pt x="545" y="665"/>
                    <a:pt x="522" y="690"/>
                    <a:pt x="492" y="710"/>
                  </a:cubicBezTo>
                  <a:cubicBezTo>
                    <a:pt x="463" y="730"/>
                    <a:pt x="429" y="744"/>
                    <a:pt x="390" y="754"/>
                  </a:cubicBezTo>
                  <a:cubicBezTo>
                    <a:pt x="352" y="764"/>
                    <a:pt x="309" y="769"/>
                    <a:pt x="264" y="769"/>
                  </a:cubicBezTo>
                  <a:cubicBezTo>
                    <a:pt x="235" y="769"/>
                    <a:pt x="208" y="767"/>
                    <a:pt x="183" y="763"/>
                  </a:cubicBez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46"/>
            </a:p>
          </p:txBody>
        </p:sp>
      </p:grpSp>
      <p:sp>
        <p:nvSpPr>
          <p:cNvPr id="45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60860" y="9529509"/>
            <a:ext cx="3417992" cy="387313"/>
          </a:xfrm>
          <a:prstGeom prst="rect">
            <a:avLst/>
          </a:prstGeom>
        </p:spPr>
        <p:txBody>
          <a:bodyPr/>
          <a:lstStyle>
            <a:lvl1pPr>
              <a:defRPr sz="727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© 2012-2017 NEOJAPAN Inc. PP330AA17023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928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hf hdr="0" dt="0"/>
  <p:txStyles>
    <p:titleStyle>
      <a:lvl1pPr algn="l" defTabSz="633039" rtl="0" eaLnBrk="1" latinLnBrk="0" hangingPunct="1">
        <a:spcBef>
          <a:spcPct val="0"/>
        </a:spcBef>
        <a:buNone/>
        <a:defRPr kumimoji="1" sz="2215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37390" indent="-23739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97825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299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107818" indent="-158260" algn="l" defTabSz="633039" rtl="0" eaLnBrk="1" latinLnBrk="0" hangingPunct="1">
        <a:spcBef>
          <a:spcPct val="20000"/>
        </a:spcBef>
        <a:buFont typeface="Arial" pitchFamily="34" charset="0"/>
        <a:buChar char="–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24338" indent="-158260" algn="l" defTabSz="633039" rtl="0" eaLnBrk="1" latinLnBrk="0" hangingPunct="1">
        <a:spcBef>
          <a:spcPct val="20000"/>
        </a:spcBef>
        <a:buFont typeface="Arial" pitchFamily="34" charset="0"/>
        <a:buChar char="»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40858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73897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90416" indent="-158260" algn="l" defTabSz="633039" rtl="0" eaLnBrk="1" latinLnBrk="0" hangingPunct="1">
        <a:spcBef>
          <a:spcPct val="20000"/>
        </a:spcBef>
        <a:buFont typeface="Arial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オプションメニューの</a:t>
            </a:r>
            <a:r>
              <a:rPr kumimoji="1" lang="en-US" altLang="ja-JP" dirty="0"/>
              <a:t>SSO</a:t>
            </a:r>
            <a:r>
              <a:rPr kumimoji="1" lang="ja-JP" altLang="en-US" dirty="0"/>
              <a:t>仕様について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414" y="9711632"/>
            <a:ext cx="3417992" cy="387313"/>
          </a:xfrm>
        </p:spPr>
        <p:txBody>
          <a:bodyPr/>
          <a:lstStyle/>
          <a:p>
            <a:r>
              <a:rPr lang="en-US" altLang="ja-JP" dirty="0"/>
              <a:t>© 2023 NEOJAPAN Inc. 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8788" y="770019"/>
            <a:ext cx="6615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【</a:t>
            </a:r>
            <a:r>
              <a:rPr lang="ja-JP" altLang="en-US" sz="1400" dirty="0"/>
              <a:t>オプション</a:t>
            </a:r>
            <a:r>
              <a:rPr kumimoji="1" lang="ja-JP" altLang="en-US" sz="1400" dirty="0"/>
              <a:t>メニュー</a:t>
            </a:r>
            <a:r>
              <a:rPr kumimoji="1" lang="en-US" altLang="ja-JP" sz="1400" dirty="0"/>
              <a:t>】</a:t>
            </a:r>
          </a:p>
          <a:p>
            <a:r>
              <a:rPr lang="ja-JP" altLang="en-US" sz="1400" dirty="0"/>
              <a:t>オプションメニューでは、</a:t>
            </a:r>
            <a:r>
              <a:rPr lang="en-US" altLang="ja-JP" sz="1400" dirty="0"/>
              <a:t>URL</a:t>
            </a:r>
            <a:r>
              <a:rPr lang="ja-JP" altLang="en-US" sz="1400" dirty="0"/>
              <a:t>に予約語を指定して引き渡すことができます。</a:t>
            </a:r>
            <a:endParaRPr lang="en-US" altLang="ja-JP" sz="1400" dirty="0"/>
          </a:p>
          <a:p>
            <a:r>
              <a:rPr lang="ja-JP" altLang="en-US" sz="1400" dirty="0"/>
              <a:t>送信方式として、</a:t>
            </a:r>
            <a:r>
              <a:rPr lang="en-US" altLang="ja-JP" sz="1400" dirty="0"/>
              <a:t>GET/POST</a:t>
            </a:r>
            <a:r>
              <a:rPr lang="ja-JP" altLang="en-US" sz="1400" dirty="0"/>
              <a:t>の指定ができます。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414" y="7590517"/>
            <a:ext cx="6829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パラメータとして、ログイン</a:t>
            </a:r>
            <a:r>
              <a:rPr kumimoji="1" lang="en-US" altLang="ja-JP" sz="1200" dirty="0"/>
              <a:t>ID</a:t>
            </a:r>
            <a:r>
              <a:rPr kumimoji="1" lang="ja-JP" altLang="en-US" sz="1200" dirty="0"/>
              <a:t>・パスワードを引き渡すことができます。</a:t>
            </a:r>
            <a:endParaRPr kumimoji="1" lang="en-US" altLang="ja-JP" sz="1200" dirty="0"/>
          </a:p>
          <a:p>
            <a:r>
              <a:rPr lang="ja-JP" altLang="en-US" sz="1200" dirty="0"/>
              <a:t>「</a:t>
            </a:r>
            <a:r>
              <a:rPr lang="en-US" altLang="ja-JP" sz="1200" dirty="0"/>
              <a:t>$UID</a:t>
            </a:r>
            <a:r>
              <a:rPr lang="ja-JP" altLang="en-US" sz="1200" dirty="0"/>
              <a:t>」を指定すると、</a:t>
            </a:r>
            <a:r>
              <a:rPr lang="en-US" altLang="ja-JP" sz="1200" dirty="0" err="1"/>
              <a:t>desknet’s</a:t>
            </a:r>
            <a:r>
              <a:rPr lang="en-US" altLang="ja-JP" sz="1200" dirty="0"/>
              <a:t> NEO</a:t>
            </a:r>
            <a:r>
              <a:rPr lang="ja-JP" altLang="en-US" sz="1200" dirty="0"/>
              <a:t>のログイン</a:t>
            </a:r>
            <a:r>
              <a:rPr lang="en-US" altLang="ja-JP" sz="1200" dirty="0"/>
              <a:t>ID</a:t>
            </a:r>
            <a:r>
              <a:rPr lang="ja-JP" altLang="en-US" sz="1200" dirty="0"/>
              <a:t>をパラメータとしてセットされます。</a:t>
            </a:r>
            <a:endParaRPr lang="en-US" altLang="ja-JP" sz="1200" dirty="0"/>
          </a:p>
          <a:p>
            <a:r>
              <a:rPr lang="ja-JP" altLang="en-US" sz="1200" dirty="0"/>
              <a:t>「＄</a:t>
            </a:r>
            <a:r>
              <a:rPr lang="en-US" altLang="ja-JP" sz="1200" dirty="0"/>
              <a:t>PWD</a:t>
            </a:r>
            <a:r>
              <a:rPr lang="ja-JP" altLang="en-US" sz="1200" dirty="0"/>
              <a:t>」を指定すると、</a:t>
            </a:r>
            <a:r>
              <a:rPr lang="en-US" altLang="ja-JP" sz="1200" dirty="0" err="1"/>
              <a:t>desknet’s</a:t>
            </a:r>
            <a:r>
              <a:rPr lang="en-US" altLang="ja-JP" sz="1200" dirty="0"/>
              <a:t> NEO</a:t>
            </a:r>
            <a:r>
              <a:rPr lang="ja-JP" altLang="en-US" sz="1200" dirty="0"/>
              <a:t>のパスワードをパラメータとしてセットされます。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ja-JP" altLang="en-US" sz="1200" dirty="0"/>
              <a:t>連携先のシステムの</a:t>
            </a:r>
            <a:r>
              <a:rPr lang="en-US" altLang="ja-JP" sz="1200" dirty="0"/>
              <a:t>ID</a:t>
            </a:r>
            <a:r>
              <a:rPr lang="ja-JP" altLang="en-US" sz="1200" dirty="0" err="1"/>
              <a:t>、</a:t>
            </a:r>
            <a:r>
              <a:rPr lang="ja-JP" altLang="en-US" sz="1200" dirty="0"/>
              <a:t>パスワードを同一とすることで</a:t>
            </a:r>
            <a:r>
              <a:rPr lang="en-US" altLang="ja-JP" sz="1200" dirty="0"/>
              <a:t>SSO</a:t>
            </a:r>
            <a:r>
              <a:rPr lang="ja-JP" altLang="en-US" sz="1200" dirty="0"/>
              <a:t>が実現できます。</a:t>
            </a:r>
            <a:endParaRPr lang="en-US" altLang="ja-JP" sz="1200" dirty="0"/>
          </a:p>
          <a:p>
            <a:r>
              <a:rPr lang="en-US" altLang="ja-JP" sz="1200" dirty="0"/>
              <a:t>※</a:t>
            </a:r>
            <a:r>
              <a:rPr lang="ja-JP" altLang="en-US" sz="1200" dirty="0"/>
              <a:t>連携先のシステムがパラメータ認証をサポートしている必要はあります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ja-JP" altLang="en-US" sz="1200" dirty="0"/>
              <a:t>パスワードを固定値とする場合は、文字列を指定していただきます。</a:t>
            </a:r>
            <a:endParaRPr lang="en-US" altLang="ja-JP" sz="1200" dirty="0"/>
          </a:p>
          <a:p>
            <a:r>
              <a:rPr lang="ja-JP" altLang="en-US" sz="1200" dirty="0"/>
              <a:t>例）パスワードは「</a:t>
            </a:r>
            <a:r>
              <a:rPr lang="en-US" altLang="ja-JP" sz="1200" dirty="0"/>
              <a:t>neo</a:t>
            </a:r>
            <a:r>
              <a:rPr lang="ja-JP" altLang="en-US" sz="1200" dirty="0"/>
              <a:t>」で固定とした場合、</a:t>
            </a:r>
            <a:endParaRPr lang="en-US" altLang="ja-JP" sz="1200" dirty="0"/>
          </a:p>
          <a:p>
            <a:r>
              <a:rPr lang="en-US" altLang="ja-JP" sz="1200" dirty="0"/>
              <a:t>http://abc.cgi?login=$UID&amp;pass=neo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xmlns="" id="{797D291D-5BC8-4DE8-BC03-A2A194FD3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41" y="1453380"/>
            <a:ext cx="2885442" cy="613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414" y="9711632"/>
            <a:ext cx="3417992" cy="387313"/>
          </a:xfrm>
        </p:spPr>
        <p:txBody>
          <a:bodyPr/>
          <a:lstStyle/>
          <a:p>
            <a:r>
              <a:rPr lang="en-US" altLang="ja-JP" dirty="0"/>
              <a:t>© 2023 NEOJAPAN Inc. </a:t>
            </a:r>
            <a:endParaRPr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38788" y="168470"/>
            <a:ext cx="6615237" cy="508608"/>
          </a:xfrm>
        </p:spPr>
        <p:txBody>
          <a:bodyPr/>
          <a:lstStyle/>
          <a:p>
            <a:r>
              <a:rPr lang="ja-JP" altLang="en-US" dirty="0"/>
              <a:t>ポータルガジェット</a:t>
            </a:r>
            <a:r>
              <a:rPr kumimoji="1" lang="ja-JP" altLang="en-US" dirty="0"/>
              <a:t>の</a:t>
            </a:r>
            <a:r>
              <a:rPr kumimoji="1" lang="en-US" altLang="ja-JP" dirty="0"/>
              <a:t>SSO</a:t>
            </a:r>
            <a:r>
              <a:rPr kumimoji="1" lang="ja-JP" altLang="en-US" dirty="0"/>
              <a:t>仕様について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07" y="1601625"/>
            <a:ext cx="4481693" cy="489956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38788" y="770019"/>
            <a:ext cx="6615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共有コンテンツ：ガジェット</a:t>
            </a:r>
            <a:r>
              <a:rPr kumimoji="1" lang="en-US" altLang="ja-JP" sz="1400" dirty="0"/>
              <a:t>/</a:t>
            </a:r>
            <a:r>
              <a:rPr kumimoji="1" lang="ja-JP" altLang="en-US" sz="1400" dirty="0"/>
              <a:t>ブログパーツ</a:t>
            </a:r>
            <a:r>
              <a:rPr kumimoji="1" lang="en-US" altLang="ja-JP" sz="1400" dirty="0"/>
              <a:t>】</a:t>
            </a:r>
          </a:p>
          <a:p>
            <a:r>
              <a:rPr lang="ja-JP" altLang="en-US" sz="1400" dirty="0"/>
              <a:t>ガジェット</a:t>
            </a:r>
            <a:r>
              <a:rPr lang="en-US" altLang="ja-JP" sz="1400" dirty="0"/>
              <a:t>/</a:t>
            </a:r>
            <a:r>
              <a:rPr lang="ja-JP" altLang="en-US" sz="1400" dirty="0"/>
              <a:t>ブログパーツでは、</a:t>
            </a:r>
            <a:r>
              <a:rPr lang="en-US" altLang="ja-JP" sz="1400" dirty="0"/>
              <a:t>URL</a:t>
            </a:r>
            <a:r>
              <a:rPr lang="ja-JP" altLang="en-US" sz="1400" dirty="0"/>
              <a:t>に予約語を指定して引き渡すことができます。</a:t>
            </a:r>
            <a:endParaRPr lang="en-US" altLang="ja-JP" sz="1400" dirty="0"/>
          </a:p>
          <a:p>
            <a:r>
              <a:rPr lang="ja-JP" altLang="en-US" sz="1400" dirty="0"/>
              <a:t>送信方式として、</a:t>
            </a:r>
            <a:r>
              <a:rPr lang="en-US" altLang="ja-JP" sz="1400" dirty="0"/>
              <a:t>GET</a:t>
            </a:r>
            <a:r>
              <a:rPr lang="ja-JP" altLang="en-US" sz="1400" dirty="0"/>
              <a:t>となります。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613" y="6581301"/>
            <a:ext cx="682958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パラメータとして、ログイン</a:t>
            </a:r>
            <a:r>
              <a:rPr kumimoji="1" lang="en-US" altLang="ja-JP" sz="1400" dirty="0"/>
              <a:t>ID</a:t>
            </a:r>
            <a:r>
              <a:rPr kumimoji="1" lang="ja-JP" altLang="en-US" sz="1400" dirty="0"/>
              <a:t>・パスワードを引き渡すことができます。</a:t>
            </a:r>
            <a:endParaRPr kumimoji="1" lang="en-US" altLang="ja-JP" sz="1400" dirty="0"/>
          </a:p>
          <a:p>
            <a:r>
              <a:rPr lang="ja-JP" altLang="en-US" sz="1400" dirty="0"/>
              <a:t>「</a:t>
            </a:r>
            <a:r>
              <a:rPr lang="en-US" altLang="ja-JP" sz="1400" dirty="0"/>
              <a:t>$UID</a:t>
            </a:r>
            <a:r>
              <a:rPr lang="ja-JP" altLang="en-US" sz="1400" dirty="0"/>
              <a:t>」を指定すると、</a:t>
            </a:r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のログイン</a:t>
            </a:r>
            <a:r>
              <a:rPr lang="en-US" altLang="ja-JP" sz="1400" dirty="0"/>
              <a:t>ID</a:t>
            </a:r>
            <a:r>
              <a:rPr lang="ja-JP" altLang="en-US" sz="1400" dirty="0"/>
              <a:t>をパラメータとしてセットされます。</a:t>
            </a:r>
            <a:endParaRPr lang="en-US" altLang="ja-JP" sz="1400" dirty="0"/>
          </a:p>
          <a:p>
            <a:r>
              <a:rPr lang="ja-JP" altLang="en-US" sz="1400" dirty="0"/>
              <a:t>「＄</a:t>
            </a:r>
            <a:r>
              <a:rPr lang="en-US" altLang="ja-JP" sz="1400" dirty="0"/>
              <a:t>PWD</a:t>
            </a:r>
            <a:r>
              <a:rPr lang="ja-JP" altLang="en-US" sz="1400" dirty="0"/>
              <a:t>」を指定すると、</a:t>
            </a:r>
            <a:r>
              <a:rPr lang="en-US" altLang="ja-JP" sz="1400" dirty="0"/>
              <a:t> </a:t>
            </a:r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のパスワードをパラメータとしてセットされます。</a:t>
            </a:r>
            <a:endParaRPr lang="en-US" altLang="ja-JP" sz="1400" dirty="0"/>
          </a:p>
          <a:p>
            <a:endParaRPr lang="en-US" altLang="ja-JP" sz="1400" dirty="0"/>
          </a:p>
          <a:p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と連携先のシステムの</a:t>
            </a:r>
            <a:r>
              <a:rPr lang="en-US" altLang="ja-JP" sz="1400" dirty="0"/>
              <a:t>ID</a:t>
            </a:r>
            <a:r>
              <a:rPr lang="ja-JP" altLang="en-US" sz="1400" dirty="0" err="1"/>
              <a:t>、</a:t>
            </a:r>
            <a:r>
              <a:rPr lang="ja-JP" altLang="en-US" sz="1400" dirty="0"/>
              <a:t>パスワードを同一とすることで</a:t>
            </a:r>
            <a:r>
              <a:rPr lang="en-US" altLang="ja-JP" sz="1400" dirty="0"/>
              <a:t>SSO</a:t>
            </a:r>
            <a:r>
              <a:rPr lang="ja-JP" altLang="en-US" sz="1400" dirty="0"/>
              <a:t>が実現できます。</a:t>
            </a:r>
            <a:endParaRPr lang="en-US" altLang="ja-JP" sz="1400" dirty="0"/>
          </a:p>
          <a:p>
            <a:r>
              <a:rPr lang="en-US" altLang="ja-JP" sz="1400" dirty="0"/>
              <a:t>※</a:t>
            </a:r>
            <a:r>
              <a:rPr lang="ja-JP" altLang="en-US" sz="1400" dirty="0"/>
              <a:t>連携先のシステムがパラメータ認証をサポートしている必要はあります</a:t>
            </a:r>
            <a:endParaRPr lang="en-US" altLang="ja-JP" sz="1400" dirty="0"/>
          </a:p>
          <a:p>
            <a:endParaRPr lang="en-US" altLang="ja-JP" sz="1400" dirty="0"/>
          </a:p>
          <a:p>
            <a:r>
              <a:rPr lang="ja-JP" altLang="en-US" sz="1400" dirty="0"/>
              <a:t>パスワードを固定値とする場合は、文字列を指定していただきます。</a:t>
            </a:r>
            <a:endParaRPr lang="en-US" altLang="ja-JP" sz="1400" dirty="0"/>
          </a:p>
          <a:p>
            <a:r>
              <a:rPr lang="ja-JP" altLang="en-US" sz="1400" dirty="0"/>
              <a:t>例）パスワードは「</a:t>
            </a:r>
            <a:r>
              <a:rPr lang="en-US" altLang="ja-JP" sz="1400" dirty="0"/>
              <a:t>neo</a:t>
            </a:r>
            <a:r>
              <a:rPr lang="ja-JP" altLang="en-US" sz="1400" dirty="0"/>
              <a:t>」で固定とした場合、</a:t>
            </a:r>
            <a:endParaRPr lang="en-US" altLang="ja-JP" sz="1400" dirty="0"/>
          </a:p>
          <a:p>
            <a:r>
              <a:rPr lang="en-US" altLang="ja-JP" sz="1400" dirty="0"/>
              <a:t>http://abc.cgi?login=$UID&amp;pass=neo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6618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778AA-BBCD-4C9E-A8BA-663C77A01EF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414" y="9711632"/>
            <a:ext cx="3417992" cy="387313"/>
          </a:xfrm>
        </p:spPr>
        <p:txBody>
          <a:bodyPr/>
          <a:lstStyle/>
          <a:p>
            <a:r>
              <a:rPr lang="en-US" altLang="ja-JP" dirty="0"/>
              <a:t>© 2023 NEOJAPAN Inc. </a:t>
            </a:r>
            <a:endParaRPr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38788" y="168470"/>
            <a:ext cx="6615237" cy="508608"/>
          </a:xfrm>
        </p:spPr>
        <p:txBody>
          <a:bodyPr/>
          <a:lstStyle/>
          <a:p>
            <a:r>
              <a:rPr lang="ja-JP" altLang="en-US" dirty="0"/>
              <a:t>ポータルガジェット</a:t>
            </a:r>
            <a:r>
              <a:rPr kumimoji="1" lang="ja-JP" altLang="en-US" dirty="0"/>
              <a:t>の</a:t>
            </a:r>
            <a:r>
              <a:rPr kumimoji="1" lang="en-US" altLang="ja-JP" dirty="0"/>
              <a:t>SSO</a:t>
            </a:r>
            <a:r>
              <a:rPr kumimoji="1" lang="ja-JP" altLang="en-US" dirty="0"/>
              <a:t>仕様について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8788" y="770019"/>
            <a:ext cx="6615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共有コンテンツ：</a:t>
            </a:r>
            <a:r>
              <a:rPr kumimoji="1" lang="en-US" altLang="ja-JP" sz="1400" dirty="0"/>
              <a:t>URL】</a:t>
            </a:r>
          </a:p>
          <a:p>
            <a:r>
              <a:rPr lang="ja-JP" altLang="en-US" sz="1400" dirty="0"/>
              <a:t>ガジェット</a:t>
            </a:r>
            <a:r>
              <a:rPr lang="en-US" altLang="ja-JP" sz="1400" dirty="0"/>
              <a:t>/</a:t>
            </a:r>
            <a:r>
              <a:rPr lang="ja-JP" altLang="en-US" sz="1400" dirty="0"/>
              <a:t>ブログパーツでは、</a:t>
            </a:r>
            <a:r>
              <a:rPr lang="en-US" altLang="ja-JP" sz="1400" dirty="0"/>
              <a:t>URL</a:t>
            </a:r>
            <a:r>
              <a:rPr lang="ja-JP" altLang="en-US" sz="1400" dirty="0"/>
              <a:t>に予約語を指定して引き渡すことができます。</a:t>
            </a:r>
            <a:endParaRPr lang="en-US" altLang="ja-JP" sz="1400" dirty="0"/>
          </a:p>
          <a:p>
            <a:r>
              <a:rPr lang="ja-JP" altLang="en-US" sz="1400" dirty="0"/>
              <a:t>送信方式として、</a:t>
            </a:r>
            <a:r>
              <a:rPr lang="en-US" altLang="ja-JP" sz="1400" dirty="0"/>
              <a:t> GET/POST</a:t>
            </a:r>
            <a:r>
              <a:rPr lang="ja-JP" altLang="en-US" sz="1400" dirty="0"/>
              <a:t>の指定ができます。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613" y="6581301"/>
            <a:ext cx="682958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パラメータとして、ログイン</a:t>
            </a:r>
            <a:r>
              <a:rPr kumimoji="1" lang="en-US" altLang="ja-JP" sz="1400" dirty="0"/>
              <a:t>ID</a:t>
            </a:r>
            <a:r>
              <a:rPr kumimoji="1" lang="ja-JP" altLang="en-US" sz="1400" dirty="0"/>
              <a:t>・パスワードを引き渡すことができます。</a:t>
            </a:r>
            <a:endParaRPr kumimoji="1" lang="en-US" altLang="ja-JP" sz="1400" dirty="0"/>
          </a:p>
          <a:p>
            <a:r>
              <a:rPr lang="ja-JP" altLang="en-US" sz="1400" dirty="0"/>
              <a:t>「</a:t>
            </a:r>
            <a:r>
              <a:rPr lang="en-US" altLang="ja-JP" sz="1400" dirty="0"/>
              <a:t>$UID</a:t>
            </a:r>
            <a:r>
              <a:rPr lang="ja-JP" altLang="en-US" sz="1400" dirty="0"/>
              <a:t>」を指定すると、</a:t>
            </a:r>
            <a:r>
              <a:rPr lang="en-US" altLang="ja-JP" sz="1400" dirty="0"/>
              <a:t> </a:t>
            </a:r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のログイン</a:t>
            </a:r>
            <a:r>
              <a:rPr lang="en-US" altLang="ja-JP" sz="1400" dirty="0"/>
              <a:t>ID</a:t>
            </a:r>
            <a:r>
              <a:rPr lang="ja-JP" altLang="en-US" sz="1400" dirty="0"/>
              <a:t>をパラメータとしてセットされます。</a:t>
            </a:r>
            <a:endParaRPr lang="en-US" altLang="ja-JP" sz="1400" dirty="0"/>
          </a:p>
          <a:p>
            <a:r>
              <a:rPr lang="ja-JP" altLang="en-US" sz="1400" dirty="0"/>
              <a:t>「＄</a:t>
            </a:r>
            <a:r>
              <a:rPr lang="en-US" altLang="ja-JP" sz="1400" dirty="0"/>
              <a:t>PWD</a:t>
            </a:r>
            <a:r>
              <a:rPr lang="ja-JP" altLang="en-US" sz="1400" dirty="0"/>
              <a:t>」を指定すると、</a:t>
            </a:r>
            <a:r>
              <a:rPr lang="en-US" altLang="ja-JP" sz="1400" dirty="0"/>
              <a:t> </a:t>
            </a:r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のパスワードをパラメータとしてセットされます。</a:t>
            </a:r>
            <a:endParaRPr lang="en-US" altLang="ja-JP" sz="1400" dirty="0"/>
          </a:p>
          <a:p>
            <a:endParaRPr lang="en-US" altLang="ja-JP" sz="1400" dirty="0"/>
          </a:p>
          <a:p>
            <a:r>
              <a:rPr lang="en-US" altLang="ja-JP" sz="1400" dirty="0" err="1"/>
              <a:t>desknet’s</a:t>
            </a:r>
            <a:r>
              <a:rPr lang="en-US" altLang="ja-JP" sz="1400" dirty="0"/>
              <a:t> NEO</a:t>
            </a:r>
            <a:r>
              <a:rPr lang="ja-JP" altLang="en-US" sz="1400" dirty="0"/>
              <a:t>と連携先のシステムの</a:t>
            </a:r>
            <a:r>
              <a:rPr lang="en-US" altLang="ja-JP" sz="1400" dirty="0"/>
              <a:t>ID</a:t>
            </a:r>
            <a:r>
              <a:rPr lang="ja-JP" altLang="en-US" sz="1400" dirty="0" err="1"/>
              <a:t>、</a:t>
            </a:r>
            <a:r>
              <a:rPr lang="ja-JP" altLang="en-US" sz="1400" dirty="0"/>
              <a:t>パスワードを同一とすることで</a:t>
            </a:r>
            <a:r>
              <a:rPr lang="en-US" altLang="ja-JP" sz="1400" dirty="0"/>
              <a:t>SSO</a:t>
            </a:r>
            <a:r>
              <a:rPr lang="ja-JP" altLang="en-US" sz="1400" dirty="0"/>
              <a:t>が実現できます。</a:t>
            </a:r>
            <a:endParaRPr lang="en-US" altLang="ja-JP" sz="1400" dirty="0"/>
          </a:p>
          <a:p>
            <a:r>
              <a:rPr lang="en-US" altLang="ja-JP" sz="1400" dirty="0"/>
              <a:t>※</a:t>
            </a:r>
            <a:r>
              <a:rPr lang="ja-JP" altLang="en-US" sz="1400" dirty="0"/>
              <a:t>連携先のシステムがパラメータ認証をサポートしている必要はあります</a:t>
            </a:r>
            <a:endParaRPr lang="en-US" altLang="ja-JP" sz="1400" dirty="0"/>
          </a:p>
          <a:p>
            <a:endParaRPr lang="en-US" altLang="ja-JP" sz="1400" dirty="0"/>
          </a:p>
          <a:p>
            <a:r>
              <a:rPr lang="ja-JP" altLang="en-US" sz="1400" dirty="0"/>
              <a:t>パスワードを固定値とする場合は、文字列を指定していただきます。</a:t>
            </a:r>
            <a:endParaRPr lang="en-US" altLang="ja-JP" sz="1400" dirty="0"/>
          </a:p>
          <a:p>
            <a:r>
              <a:rPr lang="ja-JP" altLang="en-US" sz="1400" dirty="0"/>
              <a:t>例）パスワードは「</a:t>
            </a:r>
            <a:r>
              <a:rPr lang="en-US" altLang="ja-JP" sz="1400" dirty="0"/>
              <a:t>neo</a:t>
            </a:r>
            <a:r>
              <a:rPr lang="ja-JP" altLang="en-US" sz="1400" dirty="0"/>
              <a:t>」で固定とした場合、</a:t>
            </a:r>
            <a:endParaRPr lang="en-US" altLang="ja-JP" sz="1400" dirty="0"/>
          </a:p>
          <a:p>
            <a:r>
              <a:rPr lang="en-US" altLang="ja-JP" sz="1400" dirty="0"/>
              <a:t>http://abc.cgi?login=$UID&amp;pass=neo</a:t>
            </a:r>
            <a:endParaRPr kumimoji="1" lang="ja-JP" altLang="en-US" sz="14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B1D9C823-0EBA-4927-AFC4-E71FB3472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88" y="1550739"/>
            <a:ext cx="6297793" cy="468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40171"/>
      </p:ext>
    </p:extLst>
  </p:cSld>
  <p:clrMapOvr>
    <a:masterClrMapping/>
  </p:clrMapOvr>
</p:sld>
</file>

<file path=ppt/theme/theme1.xml><?xml version="1.0" encoding="utf-8"?>
<a:theme xmlns:a="http://schemas.openxmlformats.org/drawingml/2006/main" name="6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5">
      <a:majorFont>
        <a:latin typeface="Segoe UI bold"/>
        <a:ea typeface="HGP創英角ｺﾞｼｯｸUB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AA2D"/>
        </a:solidFill>
        <a:ln>
          <a:noFill/>
        </a:ln>
      </a:spPr>
      <a:bodyPr rtlCol="0" anchor="t"/>
      <a:lstStyle>
        <a:defPPr>
          <a:defRPr sz="1200" b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tIns="54000" bIns="54000" rtlCol="0">
        <a:spAutoFit/>
      </a:bodyPr>
      <a:lstStyle>
        <a:defPPr algn="just">
          <a:defRPr sz="140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NE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Bold &amp; Meiryo">
      <a:majorFont>
        <a:latin typeface="Segoe UI Bold"/>
        <a:ea typeface="HGP創英角ｺﾞｼｯｸUB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O" id="{29243257-47A4-484C-80C6-027680576CDE}" vid="{6A62D384-384E-4FF7-9783-D8E2C1A50C06}"/>
    </a:ext>
  </a:extLst>
</a:theme>
</file>

<file path=ppt/theme/theme3.xml><?xml version="1.0" encoding="utf-8"?>
<a:theme xmlns:a="http://schemas.openxmlformats.org/drawingml/2006/main" name="7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5">
      <a:majorFont>
        <a:latin typeface="Segoe UI bold"/>
        <a:ea typeface="HGP創英角ｺﾞｼｯｸUB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AA2D"/>
        </a:solidFill>
        <a:ln>
          <a:noFill/>
        </a:ln>
      </a:spPr>
      <a:bodyPr rtlCol="0" anchor="t"/>
      <a:lstStyle>
        <a:defPPr>
          <a:defRPr sz="1200" b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tIns="54000" bIns="54000" rtlCol="0">
        <a:spAutoFit/>
      </a:bodyPr>
      <a:lstStyle>
        <a:defPPr algn="just">
          <a:defRPr sz="140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NE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Bold &amp; Meiryo">
      <a:majorFont>
        <a:latin typeface="Segoe UI Bold"/>
        <a:ea typeface="HGP創英角ｺﾞｼｯｸUB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O" id="{29243257-47A4-484C-80C6-027680576CDE}" vid="{6A62D384-384E-4FF7-9783-D8E2C1A50C06}"/>
    </a:ext>
  </a:extLst>
</a:theme>
</file>

<file path=ppt/theme/theme5.xml><?xml version="1.0" encoding="utf-8"?>
<a:theme xmlns:a="http://schemas.openxmlformats.org/drawingml/2006/main" name="8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5">
      <a:majorFont>
        <a:latin typeface="Segoe UI bold"/>
        <a:ea typeface="HGP創英角ｺﾞｼｯｸUB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AA2D"/>
        </a:solidFill>
        <a:ln>
          <a:noFill/>
        </a:ln>
      </a:spPr>
      <a:bodyPr rtlCol="0" anchor="t"/>
      <a:lstStyle>
        <a:defPPr>
          <a:defRPr sz="1200" b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tIns="54000" bIns="54000" rtlCol="0">
        <a:spAutoFit/>
      </a:bodyPr>
      <a:lstStyle>
        <a:defPPr algn="just">
          <a:defRPr sz="140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493</Words>
  <Application>Microsoft Office PowerPoint</Application>
  <PresentationFormat>A4 210 x 297 mm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3</vt:i4>
      </vt:variant>
    </vt:vector>
  </HeadingPairs>
  <TitlesOfParts>
    <vt:vector size="17" baseType="lpstr">
      <vt:lpstr>HGP創英角ｺﾞｼｯｸUB</vt:lpstr>
      <vt:lpstr>HGP明朝E</vt:lpstr>
      <vt:lpstr>Meiryo UI</vt:lpstr>
      <vt:lpstr>メイリオ</vt:lpstr>
      <vt:lpstr>Arial</vt:lpstr>
      <vt:lpstr>Segoe UI</vt:lpstr>
      <vt:lpstr>Segoe UI Bold</vt:lpstr>
      <vt:lpstr>Segoe UI Bold</vt:lpstr>
      <vt:lpstr>Wingdings</vt:lpstr>
      <vt:lpstr>6_Office テーマ</vt:lpstr>
      <vt:lpstr>NEO</vt:lpstr>
      <vt:lpstr>7_Office テーマ</vt:lpstr>
      <vt:lpstr>1_NEO</vt:lpstr>
      <vt:lpstr>8_Office テーマ</vt:lpstr>
      <vt:lpstr>オプションメニューのSSO仕様について</vt:lpstr>
      <vt:lpstr>ポータルガジェットのSSO仕様について</vt:lpstr>
      <vt:lpstr>ポータルガジェットのSSO仕様について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miyazaki</dc:creator>
  <cp:lastModifiedBy> </cp:lastModifiedBy>
  <cp:revision>8</cp:revision>
  <dcterms:created xsi:type="dcterms:W3CDTF">2018-09-27T01:34:30Z</dcterms:created>
  <dcterms:modified xsi:type="dcterms:W3CDTF">2023-10-02T04:08:24Z</dcterms:modified>
</cp:coreProperties>
</file>